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76" r:id="rId3"/>
    <p:sldId id="278" r:id="rId4"/>
    <p:sldId id="279" r:id="rId5"/>
    <p:sldId id="280" r:id="rId6"/>
    <p:sldId id="281" r:id="rId7"/>
    <p:sldId id="282" r:id="rId8"/>
    <p:sldId id="317" r:id="rId9"/>
    <p:sldId id="326" r:id="rId10"/>
    <p:sldId id="327" r:id="rId11"/>
    <p:sldId id="284" r:id="rId12"/>
    <p:sldId id="285" r:id="rId13"/>
    <p:sldId id="286" r:id="rId14"/>
    <p:sldId id="287" r:id="rId15"/>
    <p:sldId id="324" r:id="rId16"/>
    <p:sldId id="325" r:id="rId17"/>
    <p:sldId id="328" r:id="rId18"/>
    <p:sldId id="329" r:id="rId19"/>
    <p:sldId id="299" r:id="rId20"/>
    <p:sldId id="277" r:id="rId21"/>
  </p:sldIdLst>
  <p:sldSz cx="12192000" cy="6858000"/>
  <p:notesSz cx="6858000" cy="9144000"/>
  <p:defaultTextStyle>
    <a:defPPr>
      <a:defRPr lang="en-US"/>
    </a:defPPr>
    <a:lvl1pPr marL="0" lvl="0"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p:restoredTop sz="94660"/>
  </p:normalViewPr>
  <p:slideViewPr>
    <p:cSldViewPr snapToGrid="0" showGuides="1">
      <p:cViewPr varScale="1">
        <p:scale>
          <a:sx n="82" d="100"/>
          <a:sy n="82" d="100"/>
        </p:scale>
        <p:origin x="720" y="58"/>
      </p:cViewPr>
      <p:guideLst>
        <p:guide orient="horz" pos="2160"/>
        <p:guide pos="377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wrenceragalla@outlook.com" userId="90ab4a4ddad7ab41" providerId="LiveId" clId="{6D1E9A3F-608D-4994-8E95-295553BAD360}"/>
    <pc:docChg chg="custSel modSld">
      <pc:chgData name="lawrenceragalla@outlook.com" userId="90ab4a4ddad7ab41" providerId="LiveId" clId="{6D1E9A3F-608D-4994-8E95-295553BAD360}" dt="2024-11-01T05:50:38.753" v="1" actId="27636"/>
      <pc:docMkLst>
        <pc:docMk/>
      </pc:docMkLst>
      <pc:sldChg chg="modSp mod">
        <pc:chgData name="lawrenceragalla@outlook.com" userId="90ab4a4ddad7ab41" providerId="LiveId" clId="{6D1E9A3F-608D-4994-8E95-295553BAD360}" dt="2024-11-01T05:50:38.753" v="1" actId="27636"/>
        <pc:sldMkLst>
          <pc:docMk/>
          <pc:sldMk cId="0" sldId="256"/>
        </pc:sldMkLst>
        <pc:spChg chg="mod">
          <ac:chgData name="lawrenceragalla@outlook.com" userId="90ab4a4ddad7ab41" providerId="LiveId" clId="{6D1E9A3F-608D-4994-8E95-295553BAD360}" dt="2024-11-01T05:50:38.753" v="1" actId="27636"/>
          <ac:spMkLst>
            <pc:docMk/>
            <pc:sldMk cId="0" sldId="256"/>
            <ac:spMk id="3076" creationId="{00000000-0000-0000-0000-000000000000}"/>
          </ac:spMkLst>
        </pc:spChg>
      </pc:sldChg>
    </pc:docChg>
  </pc:docChgLst>
  <pc:docChgLst>
    <pc:chgData name="lawrenceragalla@outlook.com" userId="90ab4a4ddad7ab41" providerId="LiveId" clId="{9334F267-B32B-49AD-A26A-73E5195BEB0F}"/>
    <pc:docChg chg="custSel addSld modSld">
      <pc:chgData name="lawrenceragalla@outlook.com" userId="90ab4a4ddad7ab41" providerId="LiveId" clId="{9334F267-B32B-49AD-A26A-73E5195BEB0F}" dt="2024-07-06T06:03:45.298" v="267" actId="113"/>
      <pc:docMkLst>
        <pc:docMk/>
      </pc:docMkLst>
      <pc:sldChg chg="delSp modSp mod">
        <pc:chgData name="lawrenceragalla@outlook.com" userId="90ab4a4ddad7ab41" providerId="LiveId" clId="{9334F267-B32B-49AD-A26A-73E5195BEB0F}" dt="2024-07-06T06:02:56.618" v="256" actId="14100"/>
        <pc:sldMkLst>
          <pc:docMk/>
          <pc:sldMk cId="0" sldId="317"/>
        </pc:sldMkLst>
        <pc:spChg chg="mod">
          <ac:chgData name="lawrenceragalla@outlook.com" userId="90ab4a4ddad7ab41" providerId="LiveId" clId="{9334F267-B32B-49AD-A26A-73E5195BEB0F}" dt="2024-07-06T06:02:47.948" v="253" actId="1076"/>
          <ac:spMkLst>
            <pc:docMk/>
            <pc:sldMk cId="0" sldId="317"/>
            <ac:spMk id="8" creationId="{00000000-0000-0000-0000-000000000000}"/>
          </ac:spMkLst>
        </pc:spChg>
        <pc:spChg chg="mod">
          <ac:chgData name="lawrenceragalla@outlook.com" userId="90ab4a4ddad7ab41" providerId="LiveId" clId="{9334F267-B32B-49AD-A26A-73E5195BEB0F}" dt="2024-07-06T06:02:51.156" v="255" actId="20577"/>
          <ac:spMkLst>
            <pc:docMk/>
            <pc:sldMk cId="0" sldId="317"/>
            <ac:spMk id="9" creationId="{00000000-0000-0000-0000-000000000000}"/>
          </ac:spMkLst>
        </pc:spChg>
        <pc:spChg chg="del mod">
          <ac:chgData name="lawrenceragalla@outlook.com" userId="90ab4a4ddad7ab41" providerId="LiveId" clId="{9334F267-B32B-49AD-A26A-73E5195BEB0F}" dt="2024-07-06T06:02:20.006" v="244" actId="21"/>
          <ac:spMkLst>
            <pc:docMk/>
            <pc:sldMk cId="0" sldId="317"/>
            <ac:spMk id="10" creationId="{00000000-0000-0000-0000-000000000000}"/>
          </ac:spMkLst>
        </pc:spChg>
        <pc:picChg chg="mod">
          <ac:chgData name="lawrenceragalla@outlook.com" userId="90ab4a4ddad7ab41" providerId="LiveId" clId="{9334F267-B32B-49AD-A26A-73E5195BEB0F}" dt="2024-07-06T06:02:04.785" v="239" actId="14100"/>
          <ac:picMkLst>
            <pc:docMk/>
            <pc:sldMk cId="0" sldId="317"/>
            <ac:picMk id="2" creationId="{00000000-0000-0000-0000-000000000000}"/>
          </ac:picMkLst>
        </pc:picChg>
        <pc:picChg chg="del">
          <ac:chgData name="lawrenceragalla@outlook.com" userId="90ab4a4ddad7ab41" providerId="LiveId" clId="{9334F267-B32B-49AD-A26A-73E5195BEB0F}" dt="2024-07-06T06:02:10.369" v="241" actId="478"/>
          <ac:picMkLst>
            <pc:docMk/>
            <pc:sldMk cId="0" sldId="317"/>
            <ac:picMk id="3" creationId="{00000000-0000-0000-0000-000000000000}"/>
          </ac:picMkLst>
        </pc:picChg>
        <pc:picChg chg="mod">
          <ac:chgData name="lawrenceragalla@outlook.com" userId="90ab4a4ddad7ab41" providerId="LiveId" clId="{9334F267-B32B-49AD-A26A-73E5195BEB0F}" dt="2024-07-06T06:01:59.312" v="237" actId="14100"/>
          <ac:picMkLst>
            <pc:docMk/>
            <pc:sldMk cId="0" sldId="317"/>
            <ac:picMk id="4" creationId="{00000000-0000-0000-0000-000000000000}"/>
          </ac:picMkLst>
        </pc:picChg>
        <pc:picChg chg="mod">
          <ac:chgData name="lawrenceragalla@outlook.com" userId="90ab4a4ddad7ab41" providerId="LiveId" clId="{9334F267-B32B-49AD-A26A-73E5195BEB0F}" dt="2024-07-06T06:02:56.618" v="256" actId="14100"/>
          <ac:picMkLst>
            <pc:docMk/>
            <pc:sldMk cId="0" sldId="317"/>
            <ac:picMk id="5" creationId="{00000000-0000-0000-0000-000000000000}"/>
          </ac:picMkLst>
        </pc:picChg>
      </pc:sldChg>
      <pc:sldChg chg="addSp delSp modSp new mod">
        <pc:chgData name="lawrenceragalla@outlook.com" userId="90ab4a4ddad7ab41" providerId="LiveId" clId="{9334F267-B32B-49AD-A26A-73E5195BEB0F}" dt="2024-07-06T05:57:31.613" v="31" actId="2710"/>
        <pc:sldMkLst>
          <pc:docMk/>
          <pc:sldMk cId="3668136174" sldId="328"/>
        </pc:sldMkLst>
        <pc:spChg chg="del">
          <ac:chgData name="lawrenceragalla@outlook.com" userId="90ab4a4ddad7ab41" providerId="LiveId" clId="{9334F267-B32B-49AD-A26A-73E5195BEB0F}" dt="2024-07-06T05:55:46.064" v="28" actId="21"/>
          <ac:spMkLst>
            <pc:docMk/>
            <pc:sldMk cId="3668136174" sldId="328"/>
            <ac:spMk id="2" creationId="{A7856C7C-2087-7623-9FDD-69BC0F580746}"/>
          </ac:spMkLst>
        </pc:spChg>
        <pc:spChg chg="mod">
          <ac:chgData name="lawrenceragalla@outlook.com" userId="90ab4a4ddad7ab41" providerId="LiveId" clId="{9334F267-B32B-49AD-A26A-73E5195BEB0F}" dt="2024-07-06T05:57:31.613" v="31" actId="2710"/>
          <ac:spMkLst>
            <pc:docMk/>
            <pc:sldMk cId="3668136174" sldId="328"/>
            <ac:spMk id="3" creationId="{F1B9A645-5E1F-FA9A-4E87-B4B0929DBE07}"/>
          </ac:spMkLst>
        </pc:spChg>
        <pc:spChg chg="add mod">
          <ac:chgData name="lawrenceragalla@outlook.com" userId="90ab4a4ddad7ab41" providerId="LiveId" clId="{9334F267-B32B-49AD-A26A-73E5195BEB0F}" dt="2024-07-06T05:55:41.934" v="27" actId="20577"/>
          <ac:spMkLst>
            <pc:docMk/>
            <pc:sldMk cId="3668136174" sldId="328"/>
            <ac:spMk id="4" creationId="{3D85D866-2355-8A12-8A91-D3FB270728EF}"/>
          </ac:spMkLst>
        </pc:spChg>
      </pc:sldChg>
      <pc:sldChg chg="addSp delSp modSp new mod">
        <pc:chgData name="lawrenceragalla@outlook.com" userId="90ab4a4ddad7ab41" providerId="LiveId" clId="{9334F267-B32B-49AD-A26A-73E5195BEB0F}" dt="2024-07-06T06:03:45.298" v="267" actId="113"/>
        <pc:sldMkLst>
          <pc:docMk/>
          <pc:sldMk cId="1853290584" sldId="329"/>
        </pc:sldMkLst>
        <pc:spChg chg="del">
          <ac:chgData name="lawrenceragalla@outlook.com" userId="90ab4a4ddad7ab41" providerId="LiveId" clId="{9334F267-B32B-49AD-A26A-73E5195BEB0F}" dt="2024-07-06T05:58:35.820" v="34" actId="21"/>
          <ac:spMkLst>
            <pc:docMk/>
            <pc:sldMk cId="1853290584" sldId="329"/>
            <ac:spMk id="2" creationId="{C4F41D40-12CB-7659-3038-30270789A086}"/>
          </ac:spMkLst>
        </pc:spChg>
        <pc:spChg chg="mod">
          <ac:chgData name="lawrenceragalla@outlook.com" userId="90ab4a4ddad7ab41" providerId="LiveId" clId="{9334F267-B32B-49AD-A26A-73E5195BEB0F}" dt="2024-07-06T06:03:45.298" v="267" actId="113"/>
          <ac:spMkLst>
            <pc:docMk/>
            <pc:sldMk cId="1853290584" sldId="329"/>
            <ac:spMk id="3" creationId="{B7B6D106-750F-6B3E-F3F2-E76539F081C3}"/>
          </ac:spMkLst>
        </pc:spChg>
        <pc:spChg chg="add mod">
          <ac:chgData name="lawrenceragalla@outlook.com" userId="90ab4a4ddad7ab41" providerId="LiveId" clId="{9334F267-B32B-49AD-A26A-73E5195BEB0F}" dt="2024-07-06T05:58:50.679" v="77" actId="20577"/>
          <ac:spMkLst>
            <pc:docMk/>
            <pc:sldMk cId="1853290584" sldId="329"/>
            <ac:spMk id="4" creationId="{47C7D303-0975-E69C-0208-5D2EAB31817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E4474E3E-E615-4D01-9310-5C9E3E56F7E0}" type="datetimeFigureOut">
              <a:rPr kumimoji="0" lang="en-US" sz="1200" b="0" i="0" u="none" strike="noStrike" kern="1200" cap="none" spc="0" normalizeH="0" baseline="0" noProof="0">
                <a:ln>
                  <a:noFill/>
                </a:ln>
                <a:solidFill>
                  <a:schemeClr val="tx1"/>
                </a:solidFill>
                <a:effectLst/>
                <a:uLnTx/>
                <a:uFillTx/>
                <a:latin typeface="+mn-lt"/>
                <a:ea typeface="+mn-ea"/>
                <a:cs typeface="+mn-cs"/>
              </a:rPr>
              <a:t>11/1/2024</a:t>
            </a:fld>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p>
        </p:txBody>
      </p:sp>
      <p:sp>
        <p:nvSpPr>
          <p:cNvPr id="6" name="Footer Placeholder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p>
            <a:pPr lvl="0" algn="r" eaLnBrk="1" fontAlgn="base" hangingPunct="1">
              <a:buNone/>
            </a:pPr>
            <a:fld id="{9A0DB2DC-4C9A-4742-B13C-FB6460FD3503}" type="slidenum">
              <a:rPr lang="en-US" sz="1200" strike="noStrike" noProof="1" dirty="0">
                <a:latin typeface="Calibri" panose="020F0502020204030204" pitchFamily="34" charset="0"/>
                <a:ea typeface="+mn-ea"/>
                <a:cs typeface="+mn-cs"/>
              </a:rPr>
              <a:t>‹#›</a:t>
            </a:fld>
            <a:endParaRPr lang="en-US" sz="1200" strike="noStrike" noProof="1">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8"/>
            <a:ext cx="10363200" cy="1470025"/>
          </a:xfrm>
        </p:spPr>
        <p:txBody>
          <a:bodyPr/>
          <a:lstStyle/>
          <a:p>
            <a:pPr fontAlgn="base"/>
            <a:r>
              <a:rPr lang="en-US" strike="noStrike" noProof="1"/>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en-US" strike="noStrike" noProof="1"/>
              <a:t>Click to edit Master subtitle style</a:t>
            </a:r>
          </a:p>
        </p:txBody>
      </p:sp>
      <p:sp>
        <p:nvSpPr>
          <p:cNvPr id="4" name="Date Placeholder 3"/>
          <p:cNvSpPr>
            <a:spLocks noGrp="1"/>
          </p:cNvSpPr>
          <p:nvPr>
            <p:ph type="dt" sz="half" idx="10"/>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defRPr/>
            </a:pPr>
            <a:fld id="{2B13B97E-8FCE-466A-8357-5F77B706A7C6}"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11/1/2024</a:t>
            </a:fld>
            <a:endParaRPr kumimoji="0" lang="en-US" sz="1200" b="0" i="0" u="none" strike="noStrike" kern="1200" cap="none" spc="0" normalizeH="0" baseline="0" noProof="0" dirty="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Arial" panose="020B0604020202020204" pitchFamily="34" charset="0"/>
                <a:ea typeface="+mn-ea"/>
                <a:cs typeface="+mn-cs"/>
              </a:rPr>
              <a:t>‹#›</a:t>
            </a:fld>
            <a:endParaRPr lang="en-US" strike="noStrike" noProof="1">
              <a:latin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Vertical Text Placeholder 2"/>
          <p:cNvSpPr>
            <a:spLocks noGrp="1"/>
          </p:cNvSpPr>
          <p:nvPr>
            <p:ph type="body" orient="vert" idx="1"/>
          </p:nvPr>
        </p:nvSpPr>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Date Placeholder 3"/>
          <p:cNvSpPr>
            <a:spLocks noGrp="1"/>
          </p:cNvSpPr>
          <p:nvPr>
            <p:ph type="dt" sz="half" idx="10"/>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defRPr/>
            </a:pPr>
            <a:fld id="{2B13B97E-8FCE-466A-8357-5F77B706A7C6}"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11/1/2024</a:t>
            </a:fld>
            <a:endParaRPr kumimoji="0" lang="en-US" sz="1200" b="0" i="0" u="none" strike="noStrike" kern="1200" cap="none" spc="0" normalizeH="0" baseline="0" noProof="0" dirty="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Arial" panose="020B0604020202020204" pitchFamily="34" charset="0"/>
                <a:ea typeface="+mn-ea"/>
                <a:cs typeface="+mn-cs"/>
              </a:rPr>
              <a:t>‹#›</a:t>
            </a:fld>
            <a:endParaRPr lang="en-US" strike="noStrike" noProof="1">
              <a:latin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51"/>
            <a:ext cx="2743200" cy="5851525"/>
          </a:xfrm>
        </p:spPr>
        <p:txBody>
          <a:bodyPr vert="eaVert"/>
          <a:lstStyle/>
          <a:p>
            <a:pPr fontAlgn="base"/>
            <a:r>
              <a:rPr lang="en-US" strike="noStrike" noProof="1"/>
              <a:t>Click to edit Master title style</a:t>
            </a:r>
          </a:p>
        </p:txBody>
      </p:sp>
      <p:sp>
        <p:nvSpPr>
          <p:cNvPr id="3" name="Vertical Text Placeholder 2"/>
          <p:cNvSpPr>
            <a:spLocks noGrp="1"/>
          </p:cNvSpPr>
          <p:nvPr>
            <p:ph type="body" orient="vert" idx="1"/>
          </p:nvPr>
        </p:nvSpPr>
        <p:spPr>
          <a:xfrm>
            <a:off x="609600" y="274651"/>
            <a:ext cx="8026400" cy="5851525"/>
          </a:xfrm>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Date Placeholder 3"/>
          <p:cNvSpPr>
            <a:spLocks noGrp="1"/>
          </p:cNvSpPr>
          <p:nvPr>
            <p:ph type="dt" sz="half" idx="10"/>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defRPr/>
            </a:pPr>
            <a:fld id="{2B13B97E-8FCE-466A-8357-5F77B706A7C6}"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11/1/2024</a:t>
            </a:fld>
            <a:endParaRPr kumimoji="0" lang="en-US" sz="1200" b="0" i="0" u="none" strike="noStrike" kern="1200" cap="none" spc="0" normalizeH="0" baseline="0" noProof="0" dirty="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Arial" panose="020B0604020202020204" pitchFamily="34" charset="0"/>
                <a:ea typeface="+mn-ea"/>
                <a:cs typeface="+mn-cs"/>
              </a:rPr>
              <a:t>‹#›</a:t>
            </a:fld>
            <a:endParaRPr lang="en-US" strike="noStrike" noProof="1">
              <a:latin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Content Placeholder 2"/>
          <p:cNvSpPr>
            <a:spLocks noGrp="1"/>
          </p:cNvSpPr>
          <p:nvPr>
            <p:ph idx="1"/>
          </p:nvPr>
        </p:nvSpPr>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Date Placeholder 3"/>
          <p:cNvSpPr>
            <a:spLocks noGrp="1"/>
          </p:cNvSpPr>
          <p:nvPr>
            <p:ph type="dt" sz="half" idx="10"/>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defRPr/>
            </a:pPr>
            <a:fld id="{2B13B97E-8FCE-466A-8357-5F77B706A7C6}"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11/1/2024</a:t>
            </a:fld>
            <a:endParaRPr kumimoji="0" lang="en-US" sz="1200" b="0" i="0" u="none" strike="noStrike" kern="1200" cap="none" spc="0" normalizeH="0" baseline="0" noProof="0" dirty="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Arial" panose="020B0604020202020204" pitchFamily="34" charset="0"/>
                <a:ea typeface="+mn-ea"/>
                <a:cs typeface="+mn-cs"/>
              </a:rPr>
              <a:t>‹#›</a:t>
            </a:fld>
            <a:endParaRPr lang="en-US" strike="noStrike" noProof="1">
              <a:latin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3"/>
            <a:ext cx="10363200" cy="1362075"/>
          </a:xfrm>
        </p:spPr>
        <p:txBody>
          <a:bodyPr anchor="t"/>
          <a:lstStyle>
            <a:lvl1pPr algn="l">
              <a:defRPr sz="4000" b="1" cap="all"/>
            </a:lvl1pPr>
          </a:lstStyle>
          <a:p>
            <a:pPr fontAlgn="base"/>
            <a:r>
              <a:rPr lang="en-US" strike="noStrike" noProof="1"/>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en-US" strike="noStrike" noProof="1"/>
              <a:t>Click to edit Master text styles</a:t>
            </a:r>
          </a:p>
        </p:txBody>
      </p:sp>
      <p:sp>
        <p:nvSpPr>
          <p:cNvPr id="4" name="Date Placeholder 3"/>
          <p:cNvSpPr>
            <a:spLocks noGrp="1"/>
          </p:cNvSpPr>
          <p:nvPr>
            <p:ph type="dt" sz="half" idx="10"/>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defRPr/>
            </a:pPr>
            <a:fld id="{2B13B97E-8FCE-466A-8357-5F77B706A7C6}"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11/1/2024</a:t>
            </a:fld>
            <a:endParaRPr kumimoji="0" lang="en-US" sz="1200" b="0" i="0" u="none" strike="noStrike" kern="1200" cap="none" spc="0" normalizeH="0" baseline="0" noProof="0" dirty="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Arial" panose="020B0604020202020204" pitchFamily="34" charset="0"/>
                <a:ea typeface="+mn-ea"/>
                <a:cs typeface="+mn-cs"/>
              </a:rPr>
              <a:t>‹#›</a:t>
            </a:fld>
            <a:endParaRPr lang="en-US" strike="noStrike" noProof="1">
              <a:latin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5" name="Date Placeholder 4"/>
          <p:cNvSpPr>
            <a:spLocks noGrp="1"/>
          </p:cNvSpPr>
          <p:nvPr>
            <p:ph type="dt" sz="half" idx="10"/>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defRPr/>
            </a:pPr>
            <a:fld id="{2B13B97E-8FCE-466A-8357-5F77B706A7C6}"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11/1/2024</a:t>
            </a:fld>
            <a:endParaRPr kumimoji="0" lang="en-US" sz="1200" b="0" i="0" u="none" strike="noStrike" kern="1200" cap="none" spc="0" normalizeH="0" baseline="0" noProof="0" dirty="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Arial" panose="020B0604020202020204" pitchFamily="34" charset="0"/>
                <a:ea typeface="+mn-ea"/>
                <a:cs typeface="+mn-cs"/>
              </a:rPr>
              <a:t>‹#›</a:t>
            </a:fld>
            <a:endParaRPr lang="en-US" strike="noStrike" noProof="1">
              <a:latin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base"/>
            <a:r>
              <a:rPr lang="en-US" strike="noStrike" noProof="1"/>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5" name="Text Placeholder 4"/>
          <p:cNvSpPr>
            <a:spLocks noGrp="1"/>
          </p:cNvSpPr>
          <p:nvPr>
            <p:ph type="body" sz="quarter" idx="3"/>
          </p:nvPr>
        </p:nvSpPr>
        <p:spPr>
          <a:xfrm>
            <a:off x="6193376"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6" name="Content Placeholder 5"/>
          <p:cNvSpPr>
            <a:spLocks noGrp="1"/>
          </p:cNvSpPr>
          <p:nvPr>
            <p:ph sz="quarter" idx="4"/>
          </p:nvPr>
        </p:nvSpPr>
        <p:spPr>
          <a:xfrm>
            <a:off x="6193376"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7" name="Date Placeholder 6"/>
          <p:cNvSpPr>
            <a:spLocks noGrp="1"/>
          </p:cNvSpPr>
          <p:nvPr>
            <p:ph type="dt" sz="half" idx="10"/>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defRPr/>
            </a:pPr>
            <a:fld id="{2B13B97E-8FCE-466A-8357-5F77B706A7C6}"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11/1/2024</a:t>
            </a:fld>
            <a:endParaRPr kumimoji="0" lang="en-US" sz="1200" b="0" i="0" u="none" strike="noStrike" kern="1200" cap="none" spc="0" normalizeH="0" baseline="0" noProof="0" dirty="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8" name="Footer Placeholder 7"/>
          <p:cNvSpPr>
            <a:spLocks noGrp="1"/>
          </p:cNvSpPr>
          <p:nvPr>
            <p:ph type="ftr" sz="quarter" idx="11"/>
          </p:nvPr>
        </p:nvSpPr>
        <p:spPr/>
        <p:txBody>
          <a:body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9" name="Slide Number Placeholder 8"/>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Arial" panose="020B0604020202020204" pitchFamily="34" charset="0"/>
                <a:ea typeface="+mn-ea"/>
                <a:cs typeface="+mn-cs"/>
              </a:rPr>
              <a:t>‹#›</a:t>
            </a:fld>
            <a:endParaRPr lang="en-US" strike="noStrike" noProof="1">
              <a:latin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p>
        </p:txBody>
      </p:sp>
      <p:sp>
        <p:nvSpPr>
          <p:cNvPr id="3" name="Date Placeholder 2"/>
          <p:cNvSpPr>
            <a:spLocks noGrp="1"/>
          </p:cNvSpPr>
          <p:nvPr>
            <p:ph type="dt" sz="half" idx="10"/>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defRPr/>
            </a:pPr>
            <a:fld id="{2B13B97E-8FCE-466A-8357-5F77B706A7C6}"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11/1/2024</a:t>
            </a:fld>
            <a:endParaRPr kumimoji="0" lang="en-US" sz="1200" b="0" i="0" u="none" strike="noStrike" kern="1200" cap="none" spc="0" normalizeH="0" baseline="0" noProof="0" dirty="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4" name="Footer Placeholder 3"/>
          <p:cNvSpPr>
            <a:spLocks noGrp="1"/>
          </p:cNvSpPr>
          <p:nvPr>
            <p:ph type="ftr" sz="quarter" idx="11"/>
          </p:nvPr>
        </p:nvSpPr>
        <p:spPr/>
        <p:txBody>
          <a:body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Slide Number Placeholder 4"/>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Arial" panose="020B0604020202020204" pitchFamily="34" charset="0"/>
                <a:ea typeface="+mn-ea"/>
                <a:cs typeface="+mn-cs"/>
              </a:rPr>
              <a:t>‹#›</a:t>
            </a:fld>
            <a:endParaRPr lang="en-US" strike="noStrike" noProof="1">
              <a:latin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defRPr/>
            </a:pPr>
            <a:fld id="{2B13B97E-8FCE-466A-8357-5F77B706A7C6}"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11/1/2024</a:t>
            </a:fld>
            <a:endParaRPr kumimoji="0" lang="en-US" sz="1200" b="0" i="0" u="none" strike="noStrike" kern="1200" cap="none" spc="0" normalizeH="0" baseline="0" noProof="0" dirty="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3" name="Footer Placeholder 2"/>
          <p:cNvSpPr>
            <a:spLocks noGrp="1"/>
          </p:cNvSpPr>
          <p:nvPr>
            <p:ph type="ftr" sz="quarter" idx="11"/>
          </p:nvPr>
        </p:nvSpPr>
        <p:spPr/>
        <p:txBody>
          <a:body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Arial" panose="020B0604020202020204" pitchFamily="34" charset="0"/>
                <a:ea typeface="+mn-ea"/>
                <a:cs typeface="+mn-cs"/>
              </a:rPr>
              <a:t>‹#›</a:t>
            </a:fld>
            <a:endParaRPr lang="en-US" strike="noStrike" noProof="1">
              <a:latin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pPr fontAlgn="base"/>
            <a:r>
              <a:rPr lang="en-US" strike="noStrike" noProof="1"/>
              <a:t>Click to edit Master title style</a:t>
            </a:r>
          </a:p>
        </p:txBody>
      </p:sp>
      <p:sp>
        <p:nvSpPr>
          <p:cNvPr id="3" name="Content Placeholder 2"/>
          <p:cNvSpPr>
            <a:spLocks noGrp="1"/>
          </p:cNvSpPr>
          <p:nvPr>
            <p:ph idx="1"/>
          </p:nvPr>
        </p:nvSpPr>
        <p:spPr>
          <a:xfrm>
            <a:off x="4766733" y="27306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
        <p:nvSpPr>
          <p:cNvPr id="5" name="Date Placeholder 4"/>
          <p:cNvSpPr>
            <a:spLocks noGrp="1"/>
          </p:cNvSpPr>
          <p:nvPr>
            <p:ph type="dt" sz="half" idx="10"/>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defRPr/>
            </a:pPr>
            <a:fld id="{2B13B97E-8FCE-466A-8357-5F77B706A7C6}"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11/1/2024</a:t>
            </a:fld>
            <a:endParaRPr kumimoji="0" lang="en-US" sz="1200" b="0" i="0" u="none" strike="noStrike" kern="1200" cap="none" spc="0" normalizeH="0" baseline="0" noProof="0" dirty="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Arial" panose="020B0604020202020204" pitchFamily="34" charset="0"/>
                <a:ea typeface="+mn-ea"/>
                <a:cs typeface="+mn-cs"/>
              </a:rPr>
              <a:t>‹#›</a:t>
            </a:fld>
            <a:endParaRPr lang="en-US" strike="noStrike" noProof="1">
              <a:latin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pPr fontAlgn="base"/>
            <a:r>
              <a:rPr lang="en-US" strike="noStrike" noProof="1"/>
              <a:t>Click to edit Master title style</a:t>
            </a:r>
          </a:p>
        </p:txBody>
      </p:sp>
      <p:sp>
        <p:nvSpPr>
          <p:cNvPr id="3" name="Picture Placeholder 2"/>
          <p:cNvSpPr>
            <a:spLocks noGrp="1"/>
          </p:cNvSpPr>
          <p:nvPr>
            <p:ph type="pic" idx="1"/>
          </p:nvPr>
        </p:nvSpPr>
        <p:spPr>
          <a:xfrm>
            <a:off x="2389717" y="612775"/>
            <a:ext cx="73152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en-US" strike="noStrike" noProof="1"/>
              <a:t>Click to edit Master text styles</a:t>
            </a:r>
          </a:p>
        </p:txBody>
      </p:sp>
      <p:sp>
        <p:nvSpPr>
          <p:cNvPr id="5" name="Date Placeholder 4"/>
          <p:cNvSpPr>
            <a:spLocks noGrp="1"/>
          </p:cNvSpPr>
          <p:nvPr>
            <p:ph type="dt" sz="half" idx="10"/>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defRPr/>
            </a:pPr>
            <a:fld id="{2B13B97E-8FCE-466A-8357-5F77B706A7C6}"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11/1/2024</a:t>
            </a:fld>
            <a:endParaRPr kumimoji="0" lang="en-US" sz="1200" b="0" i="0" u="none" strike="noStrike" kern="1200" cap="none" spc="0" normalizeH="0" baseline="0" noProof="0" dirty="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p>
            <a:pPr lvl="0" eaLnBrk="1" fontAlgn="base" hangingPunct="1">
              <a:buNone/>
            </a:pPr>
            <a:fld id="{9A0DB2DC-4C9A-4742-B13C-FB6460FD3503}" type="slidenum">
              <a:rPr lang="en-US" strike="noStrike" noProof="1" dirty="0">
                <a:latin typeface="Arial" panose="020B0604020202020204" pitchFamily="34" charset="0"/>
                <a:ea typeface="+mn-ea"/>
                <a:cs typeface="+mn-cs"/>
              </a:rPr>
              <a:t>‹#›</a:t>
            </a:fld>
            <a:endParaRPr lang="en-US" strike="noStrike" noProof="1">
              <a:latin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609600" y="274638"/>
            <a:ext cx="10972800" cy="1143000"/>
          </a:xfrm>
          <a:prstGeom prst="rect">
            <a:avLst/>
          </a:prstGeom>
          <a:noFill/>
          <a:ln w="9525">
            <a:noFill/>
          </a:ln>
        </p:spPr>
        <p:txBody>
          <a:bodyPr anchor="ctr" anchorCtr="0"/>
          <a:lstStyle/>
          <a:p>
            <a:pPr lvl="0"/>
            <a:r>
              <a:rPr lang="en-US" altLang="en-US" dirty="0"/>
              <a:t>Click to edit Master title style</a:t>
            </a:r>
          </a:p>
        </p:txBody>
      </p:sp>
      <p:sp>
        <p:nvSpPr>
          <p:cNvPr id="1027" name="Text Placeholder 2"/>
          <p:cNvSpPr>
            <a:spLocks noGrp="1"/>
          </p:cNvSpPr>
          <p:nvPr>
            <p:ph type="body"/>
          </p:nvPr>
        </p:nvSpPr>
        <p:spPr>
          <a:xfrm>
            <a:off x="609600" y="1600200"/>
            <a:ext cx="10972800" cy="4525963"/>
          </a:xfrm>
          <a:prstGeom prst="rect">
            <a:avLst/>
          </a:prstGeom>
          <a:noFill/>
          <a:ln w="9525">
            <a:noFill/>
          </a:ln>
        </p:spPr>
        <p:txBody>
          <a:bodyPr anchor="t" anchorCtr="0"/>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457200" rtl="0" eaLnBrk="1" fontAlgn="base" latinLnBrk="0" hangingPunct="1">
              <a:lnSpc>
                <a:spcPct val="100000"/>
              </a:lnSpc>
              <a:spcBef>
                <a:spcPct val="0"/>
              </a:spcBef>
              <a:spcAft>
                <a:spcPct val="0"/>
              </a:spcAft>
              <a:buClrTx/>
              <a:buSzTx/>
              <a:buFontTx/>
              <a:buNone/>
              <a:defRPr/>
            </a:pPr>
            <a:fld id="{2B13B97E-8FCE-466A-8357-5F77B706A7C6}" type="datetime1">
              <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rPr>
              <a:t>11/1/2024</a:t>
            </a:fld>
            <a:endParaRPr kumimoji="0" lang="en-US" sz="1200" b="0" i="0" u="none" strike="noStrike" kern="1200" cap="none" spc="0" normalizeH="0" baseline="0" noProof="0" dirty="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rgbClr val="898989"/>
                </a:solidFill>
              </a:defRPr>
            </a:lvl1pPr>
          </a:lstStyle>
          <a:p>
            <a:pPr lvl="0" eaLnBrk="1" fontAlgn="base" hangingPunct="1">
              <a:buNone/>
            </a:pPr>
            <a:fld id="{9A0DB2DC-4C9A-4742-B13C-FB6460FD3503}" type="slidenum">
              <a:rPr lang="en-US" strike="noStrike" noProof="1" dirty="0">
                <a:latin typeface="Arial" panose="020B0604020202020204" pitchFamily="34" charset="0"/>
                <a:ea typeface="+mn-ea"/>
                <a:cs typeface="+mn-cs"/>
              </a:rPr>
              <a:t>‹#›</a:t>
            </a:fld>
            <a:endParaRPr 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20.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19.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8.png"/><Relationship Id="rId5" Type="http://schemas.openxmlformats.org/officeDocument/2006/relationships/tags" Target="../tags/tag6.xml"/><Relationship Id="rId15" Type="http://schemas.openxmlformats.org/officeDocument/2006/relationships/image" Target="../media/image22.png"/><Relationship Id="rId10" Type="http://schemas.openxmlformats.org/officeDocument/2006/relationships/image" Target="../media/image17.jpeg"/><Relationship Id="rId4" Type="http://schemas.openxmlformats.org/officeDocument/2006/relationships/tags" Target="../tags/tag5.xml"/><Relationship Id="rId9" Type="http://schemas.openxmlformats.org/officeDocument/2006/relationships/slideLayout" Target="../slideLayouts/slideLayout2.xml"/><Relationship Id="rId1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francis-press.com/uploads/papers/eh7wHXWfdTFMV9kNmzN7qywox0Ld1E8mzwt6E6ok.pdf" TargetMode="External"/><Relationship Id="rId2" Type="http://schemas.openxmlformats.org/officeDocument/2006/relationships/hyperlink" Target="https://ieeexplore.ieee.org/stamp/stamp.jsp?tp=&amp;arnumber=9220754" TargetMode="External"/><Relationship Id="rId1" Type="http://schemas.openxmlformats.org/officeDocument/2006/relationships/slideLayout" Target="../slideLayouts/slideLayout2.xml"/><Relationship Id="rId6" Type="http://schemas.openxmlformats.org/officeDocument/2006/relationships/hyperlink" Target="https://d1wqtxts1xzle7.cloudfront.net/91028652/IRJET_V9I5279-libre.pdf?1663138689=&amp;response-content-disposition=inline%3B+filename%3DAn_Intelligent_approach_to_Pic_to_Cartoo.pdf&amp;Expires=1718968482&amp;Signature=aLTDhWP9y3AnVUNDTAO0YnFoI7etN5p4iSR9dPw2VvsTKibVvQLfz2DE0nNEBSsmUYg~onLh6x93eq3zNDgiXl3l0qNLvcY92eB-bsrOuow1jvMvSdAhgZnaY8a8vEJvO32QYq9hRu~41xpztcO8RsbNf9Fe8T8FaICu6GhzA4rIJUNoTGQrjAodkXiCXxV~N6VPdddaETNVn0T8N7eLY2CwyvKJhtk6pBOUKJSy2tZRrZ7yTo2U9StiqxbEncWXCe3DoQoRT4m2lvr-4VVsPIJI915nB~qzBaUt2OAh2gmNDburFya8wAppucQU8B9c3OFQjo4S0UkwbzToWL-f7w__&amp;Key-Pair-Id=APKAJLOHF5GGSLRBV4ZA" TargetMode="External"/><Relationship Id="rId5" Type="http://schemas.openxmlformats.org/officeDocument/2006/relationships/hyperlink" Target="123" TargetMode="External"/><Relationship Id="rId4" Type="http://schemas.openxmlformats.org/officeDocument/2006/relationships/hyperlink" Target="https://jrctd.in/index.php/IJRCTD/article/view/1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ctrTitle"/>
          </p:nvPr>
        </p:nvSpPr>
        <p:spPr>
          <a:xfrm>
            <a:off x="1343025" y="1021080"/>
            <a:ext cx="9448800" cy="1036638"/>
          </a:xfrm>
        </p:spPr>
        <p:txBody>
          <a:bodyPr vert="horz" wrap="square" lIns="91440" tIns="45720" rIns="91440" bIns="45720" numCol="1" rtlCol="0" anchor="ctr" anchorCtr="0" compatLnSpc="1">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defRPr/>
            </a:pPr>
            <a:br>
              <a:rPr kumimoji="0" lang="en-US" sz="2000" b="0" i="0" u="none" strike="noStrike" kern="1200" cap="none" spc="0" normalizeH="0" baseline="0" noProof="0" dirty="0">
                <a:ln>
                  <a:noFill/>
                </a:ln>
                <a:solidFill>
                  <a:schemeClr val="tx1">
                    <a:lumMod val="95000"/>
                    <a:lumOff val="5000"/>
                  </a:schemeClr>
                </a:solidFill>
                <a:effectLst/>
                <a:uLnTx/>
                <a:uFillTx/>
                <a:latin typeface="Times New Roman" panose="02020603050405020304" pitchFamily="18" charset="0"/>
                <a:ea typeface="+mj-ea"/>
                <a:cs typeface="Times New Roman" panose="02020603050405020304" pitchFamily="18" charset="0"/>
              </a:rPr>
            </a:br>
            <a:br>
              <a:rPr kumimoji="0" lang="en-US" sz="2000" b="0" i="0" u="none" strike="noStrike" kern="1200" cap="none" spc="0" normalizeH="0" baseline="0" noProof="0" dirty="0">
                <a:ln>
                  <a:noFill/>
                </a:ln>
                <a:solidFill>
                  <a:schemeClr val="tx1">
                    <a:lumMod val="95000"/>
                    <a:lumOff val="5000"/>
                  </a:schemeClr>
                </a:solidFill>
                <a:effectLst/>
                <a:uLnTx/>
                <a:uFillTx/>
                <a:latin typeface="Times New Roman" panose="02020603050405020304" pitchFamily="18" charset="0"/>
                <a:ea typeface="+mj-ea"/>
                <a:cs typeface="Times New Roman" panose="02020603050405020304" pitchFamily="18" charset="0"/>
              </a:rPr>
            </a:br>
            <a:r>
              <a:rPr kumimoji="0" lang="en-US" sz="2000" b="0" i="0" u="none" strike="noStrike" kern="1200" cap="none" spc="0" normalizeH="0" baseline="0" noProof="0" dirty="0">
                <a:ln>
                  <a:noFill/>
                </a:ln>
                <a:solidFill>
                  <a:schemeClr val="tx1">
                    <a:lumMod val="95000"/>
                    <a:lumOff val="5000"/>
                  </a:schemeClr>
                </a:solidFill>
                <a:effectLst/>
                <a:uLnTx/>
                <a:uFillTx/>
                <a:latin typeface="Times New Roman" panose="02020603050405020304" pitchFamily="18" charset="0"/>
                <a:ea typeface="+mj-ea"/>
                <a:cs typeface="Times New Roman" panose="02020603050405020304" pitchFamily="18" charset="0"/>
              </a:rPr>
              <a:t>RealTime/FieldBased Project Presentation</a:t>
            </a:r>
            <a:br>
              <a:rPr kumimoji="0" lang="en-US" sz="16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br>
            <a:r>
              <a:rPr kumimoji="0" lang="en-US" sz="1600" b="0"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rPr>
              <a:t>On</a:t>
            </a:r>
            <a:br>
              <a:rPr kumimoji="0" lang="en-US" sz="2665"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br>
            <a:r>
              <a:rPr kumimoji="0" lang="en-US" sz="2665"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PICTOON-using OpenCV</a:t>
            </a:r>
            <a:br>
              <a:rPr kumimoji="0" lang="en-US" sz="16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br>
            <a:endParaRPr kumimoji="0" lang="en-US" sz="16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endParaRPr>
          </a:p>
        </p:txBody>
      </p:sp>
      <p:sp>
        <p:nvSpPr>
          <p:cNvPr id="3076" name="Subtitle 10"/>
          <p:cNvSpPr>
            <a:spLocks noGrp="1"/>
          </p:cNvSpPr>
          <p:nvPr>
            <p:ph type="subTitle" idx="1"/>
          </p:nvPr>
        </p:nvSpPr>
        <p:spPr>
          <a:xfrm>
            <a:off x="509905" y="1699260"/>
            <a:ext cx="11470005" cy="5159375"/>
          </a:xfrm>
        </p:spPr>
        <p:txBody>
          <a:bodyPr vert="horz" wrap="square" lIns="91440" tIns="45720" rIns="91440" bIns="45720" numCol="1" rtlCol="0" anchor="t" anchorCtr="0" compatLnSpc="1">
            <a:normAutofit fontScale="45000" lnSpcReduction="20000"/>
          </a:bodyPr>
          <a:lstStyle/>
          <a:p>
            <a:pPr marL="0" marR="0" lvl="0" indent="0" algn="ctr" defTabSz="914400" rtl="0" eaLnBrk="1" fontAlgn="auto" latinLnBrk="0" hangingPunct="1">
              <a:lnSpc>
                <a:spcPct val="100000"/>
              </a:lnSpc>
              <a:spcBef>
                <a:spcPct val="20000"/>
              </a:spcBef>
              <a:spcAft>
                <a:spcPts val="0"/>
              </a:spcAft>
              <a:buClr>
                <a:srgbClr val="000000"/>
              </a:buClr>
              <a:buSzTx/>
              <a:buFont typeface="Arial" panose="020B0604020202020204" pitchFamily="34" charset="0"/>
              <a:buNone/>
              <a:defRPr/>
            </a:pPr>
            <a:endParaRPr lang="en-US" altLang="en-US" sz="1800" noProof="0" dirty="0">
              <a:ln>
                <a:noFill/>
              </a:ln>
              <a:solidFill>
                <a:schemeClr val="tx1"/>
              </a:solidFill>
              <a:effectLst/>
              <a:uLnTx/>
              <a:uFillTx/>
              <a:latin typeface="Times New Roman" panose="02020603050405020304" pitchFamily="18" charset="0"/>
              <a:cs typeface="Times New Roman" panose="02020603050405020304" pitchFamily="18" charset="0"/>
              <a:sym typeface="+mn-ea"/>
            </a:endParaRPr>
          </a:p>
          <a:p>
            <a:pPr marL="0" marR="0" lvl="0" indent="0" algn="ctr" defTabSz="914400" rtl="0" eaLnBrk="1" fontAlgn="auto" latinLnBrk="0" hangingPunct="1">
              <a:lnSpc>
                <a:spcPct val="100000"/>
              </a:lnSpc>
              <a:spcBef>
                <a:spcPct val="20000"/>
              </a:spcBef>
              <a:spcAft>
                <a:spcPts val="0"/>
              </a:spcAft>
              <a:buClr>
                <a:srgbClr val="000000"/>
              </a:buClr>
              <a:buSzTx/>
              <a:buFont typeface="Arial" panose="020B0604020202020204" pitchFamily="34" charset="0"/>
              <a:buNone/>
              <a:defRPr/>
            </a:pPr>
            <a:endParaRPr lang="en-US" altLang="en-US" sz="1800" noProof="0" dirty="0">
              <a:ln>
                <a:noFill/>
              </a:ln>
              <a:solidFill>
                <a:schemeClr val="tx1"/>
              </a:solidFill>
              <a:effectLst/>
              <a:uLnTx/>
              <a:uFillTx/>
              <a:latin typeface="Times New Roman" panose="02020603050405020304" pitchFamily="18" charset="0"/>
              <a:cs typeface="Times New Roman" panose="02020603050405020304" pitchFamily="18" charset="0"/>
              <a:sym typeface="+mn-ea"/>
            </a:endParaRPr>
          </a:p>
          <a:p>
            <a:pPr marL="0" marR="0" lvl="0" indent="0" algn="ctr" defTabSz="914400" rtl="0" eaLnBrk="1" fontAlgn="auto" latinLnBrk="0" hangingPunct="1">
              <a:lnSpc>
                <a:spcPct val="100000"/>
              </a:lnSpc>
              <a:spcBef>
                <a:spcPct val="20000"/>
              </a:spcBef>
              <a:spcAft>
                <a:spcPts val="0"/>
              </a:spcAft>
              <a:buClr>
                <a:srgbClr val="000000"/>
              </a:buClr>
              <a:buSzTx/>
              <a:buFont typeface="Arial" panose="020B0604020202020204" pitchFamily="34" charset="0"/>
              <a:buNone/>
              <a:defRPr/>
            </a:pPr>
            <a:endParaRPr lang="en-US" altLang="en-US" sz="1800" noProof="0" dirty="0">
              <a:ln>
                <a:noFill/>
              </a:ln>
              <a:solidFill>
                <a:schemeClr val="tx1"/>
              </a:solidFill>
              <a:effectLst/>
              <a:uLnTx/>
              <a:uFillTx/>
              <a:latin typeface="Times New Roman" panose="02020603050405020304" pitchFamily="18" charset="0"/>
              <a:cs typeface="Times New Roman" panose="02020603050405020304" pitchFamily="18" charset="0"/>
              <a:sym typeface="+mn-ea"/>
            </a:endParaRPr>
          </a:p>
          <a:p>
            <a:pPr marL="0" marR="0" lvl="0" indent="0" algn="ctr" defTabSz="914400" rtl="0" eaLnBrk="1" fontAlgn="auto" latinLnBrk="0" hangingPunct="1">
              <a:lnSpc>
                <a:spcPct val="100000"/>
              </a:lnSpc>
              <a:spcBef>
                <a:spcPct val="20000"/>
              </a:spcBef>
              <a:spcAft>
                <a:spcPts val="0"/>
              </a:spcAft>
              <a:buClr>
                <a:srgbClr val="000000"/>
              </a:buClr>
              <a:buSzTx/>
              <a:buFont typeface="Arial" panose="020B0604020202020204" pitchFamily="34" charset="0"/>
              <a:buNone/>
              <a:defRPr/>
            </a:pPr>
            <a:endParaRPr lang="en-US" altLang="en-US" sz="3500" noProof="0" dirty="0">
              <a:ln>
                <a:noFill/>
              </a:ln>
              <a:solidFill>
                <a:schemeClr val="tx1"/>
              </a:solidFill>
              <a:effectLst/>
              <a:uLnTx/>
              <a:uFillTx/>
              <a:latin typeface="Times New Roman" panose="02020603050405020304" pitchFamily="18" charset="0"/>
              <a:cs typeface="Times New Roman" panose="02020603050405020304" pitchFamily="18" charset="0"/>
              <a:sym typeface="+mn-ea"/>
            </a:endParaRPr>
          </a:p>
          <a:p>
            <a:pPr marL="0" marR="0" lvl="0" indent="0" algn="ctr" defTabSz="914400" rtl="0" eaLnBrk="1" fontAlgn="auto" latinLnBrk="0" hangingPunct="1">
              <a:lnSpc>
                <a:spcPct val="100000"/>
              </a:lnSpc>
              <a:spcBef>
                <a:spcPct val="20000"/>
              </a:spcBef>
              <a:spcAft>
                <a:spcPts val="0"/>
              </a:spcAft>
              <a:buClr>
                <a:srgbClr val="000000"/>
              </a:buClr>
              <a:buSzTx/>
              <a:buFont typeface="Arial" panose="020B0604020202020204" pitchFamily="34" charset="0"/>
              <a:buNone/>
              <a:defRPr/>
            </a:pPr>
            <a:endParaRPr lang="en-US" altLang="en-US" sz="3500" noProof="0" dirty="0">
              <a:ln>
                <a:noFill/>
              </a:ln>
              <a:solidFill>
                <a:schemeClr val="tx1"/>
              </a:solidFill>
              <a:effectLst/>
              <a:uLnTx/>
              <a:uFillTx/>
              <a:latin typeface="Times New Roman" panose="02020603050405020304" pitchFamily="18" charset="0"/>
              <a:cs typeface="Times New Roman" panose="02020603050405020304" pitchFamily="18" charset="0"/>
              <a:sym typeface="+mn-ea"/>
            </a:endParaRPr>
          </a:p>
          <a:p>
            <a:pPr marL="0" marR="0" lvl="0" indent="0" algn="ctr" defTabSz="914400" rtl="0" eaLnBrk="1" fontAlgn="auto" latinLnBrk="0" hangingPunct="1">
              <a:lnSpc>
                <a:spcPct val="100000"/>
              </a:lnSpc>
              <a:spcBef>
                <a:spcPct val="20000"/>
              </a:spcBef>
              <a:spcAft>
                <a:spcPts val="0"/>
              </a:spcAft>
              <a:buClr>
                <a:srgbClr val="000000"/>
              </a:buClr>
              <a:buSzTx/>
              <a:buFont typeface="Arial" panose="020B0604020202020204" pitchFamily="34" charset="0"/>
              <a:buNone/>
              <a:defRPr/>
            </a:pPr>
            <a:endParaRPr lang="en-US" altLang="en-US" sz="3500" noProof="0" dirty="0">
              <a:ln>
                <a:noFill/>
              </a:ln>
              <a:solidFill>
                <a:schemeClr val="tx1"/>
              </a:solidFill>
              <a:effectLst/>
              <a:uLnTx/>
              <a:uFillTx/>
              <a:latin typeface="Times New Roman" panose="02020603050405020304" pitchFamily="18" charset="0"/>
              <a:cs typeface="Times New Roman" panose="02020603050405020304" pitchFamily="18" charset="0"/>
              <a:sym typeface="+mn-ea"/>
            </a:endParaRPr>
          </a:p>
          <a:p>
            <a:pPr marL="0" marR="0" lvl="0" indent="0" algn="ctr" defTabSz="914400" rtl="0" eaLnBrk="1" fontAlgn="auto" latinLnBrk="0" hangingPunct="1">
              <a:lnSpc>
                <a:spcPct val="100000"/>
              </a:lnSpc>
              <a:spcBef>
                <a:spcPct val="20000"/>
              </a:spcBef>
              <a:spcAft>
                <a:spcPts val="0"/>
              </a:spcAft>
              <a:buClr>
                <a:srgbClr val="000000"/>
              </a:buClr>
              <a:buSzTx/>
              <a:buFont typeface="Arial" panose="020B0604020202020204" pitchFamily="34" charset="0"/>
              <a:buNone/>
              <a:defRPr/>
            </a:pPr>
            <a:r>
              <a:rPr lang="en-US" altLang="en-US" sz="5000" noProof="0" dirty="0">
                <a:ln>
                  <a:noFill/>
                </a:ln>
                <a:solidFill>
                  <a:schemeClr val="tx1"/>
                </a:solidFill>
                <a:effectLst/>
                <a:uLnTx/>
                <a:uFillTx/>
                <a:latin typeface="Times New Roman" panose="02020603050405020304" pitchFamily="18" charset="0"/>
                <a:cs typeface="Times New Roman" panose="02020603050405020304" pitchFamily="18" charset="0"/>
                <a:sym typeface="+mn-ea"/>
              </a:rPr>
              <a:t>R.LAWRENCE- 22R21A66B2</a:t>
            </a:r>
            <a:endParaRPr kumimoji="0" lang="en-US" altLang="en-US" sz="5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mn-ea"/>
            </a:endParaRPr>
          </a:p>
          <a:p>
            <a:pPr marL="0" marR="0" lvl="0" indent="0" algn="ctr" defTabSz="914400" rtl="0" eaLnBrk="1" fontAlgn="auto" latinLnBrk="0" hangingPunct="1">
              <a:lnSpc>
                <a:spcPct val="100000"/>
              </a:lnSpc>
              <a:spcBef>
                <a:spcPct val="20000"/>
              </a:spcBef>
              <a:spcAft>
                <a:spcPts val="0"/>
              </a:spcAft>
              <a:buClr>
                <a:srgbClr val="000000"/>
              </a:buClr>
              <a:buSzTx/>
              <a:buFont typeface="Arial" panose="020B0604020202020204" pitchFamily="34" charset="0"/>
              <a:buNone/>
              <a:defRPr/>
            </a:pPr>
            <a:endParaRPr lang="en-US" altLang="en-US" sz="5000" dirty="0">
              <a:solidFill>
                <a:schemeClr val="tx1"/>
              </a:solidFill>
              <a:latin typeface="Times New Roman" panose="02020603050405020304" pitchFamily="18" charset="0"/>
              <a:cs typeface="Times New Roman" panose="02020603050405020304" pitchFamily="18" charset="0"/>
              <a:sym typeface="+mn-ea"/>
            </a:endParaRPr>
          </a:p>
          <a:p>
            <a:pPr marL="0" marR="0" lvl="0" indent="0" algn="ctr" defTabSz="914400" rtl="0" eaLnBrk="1" fontAlgn="auto" latinLnBrk="0" hangingPunct="1">
              <a:lnSpc>
                <a:spcPct val="100000"/>
              </a:lnSpc>
              <a:spcBef>
                <a:spcPct val="20000"/>
              </a:spcBef>
              <a:spcAft>
                <a:spcPts val="0"/>
              </a:spcAft>
              <a:buClr>
                <a:srgbClr val="000000"/>
              </a:buClr>
              <a:buSzTx/>
              <a:buFont typeface="Arial" panose="020B0604020202020204" pitchFamily="34" charset="0"/>
              <a:buNone/>
              <a:defRPr/>
            </a:pPr>
            <a:endParaRPr kumimoji="0" lang="en-US" altLang="en-US" sz="5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ct val="20000"/>
              </a:spcBef>
              <a:spcAft>
                <a:spcPts val="0"/>
              </a:spcAft>
              <a:buClr>
                <a:srgbClr val="000000"/>
              </a:buClr>
              <a:buSzTx/>
              <a:buFont typeface="Arial" panose="020B0604020202020204" pitchFamily="34" charset="0"/>
              <a:buNone/>
              <a:defRPr/>
            </a:pPr>
            <a:r>
              <a:rPr kumimoji="0" lang="en-US" altLang="en-US" sz="5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Under the Guidance of</a:t>
            </a:r>
          </a:p>
          <a:p>
            <a:pPr marL="0" marR="0" lvl="0" indent="0" algn="ctr" defTabSz="914400" rtl="0" eaLnBrk="1" fontAlgn="auto" latinLnBrk="0" hangingPunct="1">
              <a:lnSpc>
                <a:spcPct val="100000"/>
              </a:lnSpc>
              <a:spcBef>
                <a:spcPct val="20000"/>
              </a:spcBef>
              <a:spcAft>
                <a:spcPts val="0"/>
              </a:spcAft>
              <a:buClr>
                <a:srgbClr val="000000"/>
              </a:buClr>
              <a:buSzTx/>
              <a:buFont typeface="Arial" panose="020B0604020202020204" pitchFamily="34" charset="0"/>
              <a:buNone/>
              <a:defRPr/>
            </a:pPr>
            <a:r>
              <a:rPr kumimoji="0" lang="en-US" altLang="en-US" sz="5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Mrs.N.JAYA SREE</a:t>
            </a:r>
          </a:p>
          <a:p>
            <a:pPr marL="0" marR="0" lvl="0" indent="0" algn="ctr" defTabSz="914400" rtl="0" eaLnBrk="1" fontAlgn="auto" latinLnBrk="0" hangingPunct="1">
              <a:lnSpc>
                <a:spcPct val="100000"/>
              </a:lnSpc>
              <a:spcBef>
                <a:spcPct val="20000"/>
              </a:spcBef>
              <a:spcAft>
                <a:spcPts val="0"/>
              </a:spcAft>
              <a:buClr>
                <a:srgbClr val="000000"/>
              </a:buClr>
              <a:buSzTx/>
              <a:buFont typeface="Arial" panose="020B0604020202020204" pitchFamily="34" charset="0"/>
              <a:buNone/>
              <a:defRPr/>
            </a:pPr>
            <a:r>
              <a:rPr kumimoji="0" lang="en-US" altLang="en-US" sz="5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Assistant Professsor</a:t>
            </a:r>
          </a:p>
          <a:p>
            <a:pPr marL="0" marR="0" lvl="0" indent="0" algn="ctr" defTabSz="914400" rtl="0" eaLnBrk="1" fontAlgn="auto" latinLnBrk="0" hangingPunct="1">
              <a:lnSpc>
                <a:spcPct val="100000"/>
              </a:lnSpc>
              <a:spcBef>
                <a:spcPct val="20000"/>
              </a:spcBef>
              <a:spcAft>
                <a:spcPts val="0"/>
              </a:spcAft>
              <a:buClr>
                <a:srgbClr val="000000"/>
              </a:buClr>
              <a:buSzTx/>
              <a:buFont typeface="Arial" panose="020B0604020202020204" pitchFamily="34" charset="0"/>
              <a:buNone/>
              <a:defRPr/>
            </a:pPr>
            <a:endParaRPr kumimoji="0" lang="en-US" altLang="en-US" sz="5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ct val="20000"/>
              </a:spcBef>
              <a:spcAft>
                <a:spcPts val="0"/>
              </a:spcAft>
              <a:buClr>
                <a:srgbClr val="000000"/>
              </a:buClr>
              <a:buSzTx/>
              <a:buFont typeface="Arial" panose="020B0604020202020204" pitchFamily="34" charset="0"/>
              <a:buNone/>
              <a:defRPr/>
            </a:pPr>
            <a:r>
              <a:rPr kumimoji="0" lang="en-US" altLang="en-US" sz="5000" b="0"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rPr>
              <a:t>Department of Computer Science &amp; Engineering-Artificial Intelligence and Machine Learning</a:t>
            </a:r>
          </a:p>
          <a:p>
            <a:pPr marL="0" marR="0" lvl="0" indent="0" algn="ctr" defTabSz="914400" rtl="0" eaLnBrk="1" fontAlgn="auto" latinLnBrk="0" hangingPunct="1">
              <a:lnSpc>
                <a:spcPct val="100000"/>
              </a:lnSpc>
              <a:spcBef>
                <a:spcPct val="20000"/>
              </a:spcBef>
              <a:spcAft>
                <a:spcPts val="0"/>
              </a:spcAft>
              <a:buClr>
                <a:srgbClr val="000000"/>
              </a:buClr>
              <a:buSzTx/>
              <a:buFont typeface="Arial" panose="020B0604020202020204" pitchFamily="34" charset="0"/>
              <a:buNone/>
              <a:defRPr/>
            </a:pPr>
            <a:r>
              <a:rPr kumimoji="0" lang="en-US" altLang="en-US" sz="5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06/07/2024</a:t>
            </a:r>
          </a:p>
          <a:p>
            <a:pPr marL="0" marR="0" lvl="0" indent="0" algn="ctr" defTabSz="914400" rtl="0" eaLnBrk="1" fontAlgn="auto" latinLnBrk="0" hangingPunct="1">
              <a:lnSpc>
                <a:spcPct val="100000"/>
              </a:lnSpc>
              <a:spcBef>
                <a:spcPct val="20000"/>
              </a:spcBef>
              <a:spcAft>
                <a:spcPts val="0"/>
              </a:spcAft>
              <a:buClr>
                <a:srgbClr val="000000"/>
              </a:buClr>
              <a:buSzTx/>
              <a:buFont typeface="Arial" panose="020B0604020202020204" pitchFamily="34" charset="0"/>
              <a:buNone/>
              <a:defRPr/>
            </a:pPr>
            <a:endParaRPr kumimoji="0" lang="en-US" altLang="en-US" sz="3200" b="0" i="0" u="none" strike="noStrike" kern="1200" cap="none" spc="0" normalizeH="0" baseline="0" noProof="0" dirty="0">
              <a:ln>
                <a:noFill/>
              </a:ln>
              <a:solidFill>
                <a:schemeClr val="tx1">
                  <a:tint val="75000"/>
                </a:schemeClr>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ct val="20000"/>
              </a:spcBef>
              <a:spcAft>
                <a:spcPts val="0"/>
              </a:spcAft>
              <a:buClr>
                <a:srgbClr val="000000"/>
              </a:buClr>
              <a:buSzTx/>
              <a:buFont typeface="Arial" panose="020B0604020202020204" pitchFamily="34" charset="0"/>
              <a:buNone/>
              <a:defRPr/>
            </a:pPr>
            <a:endParaRPr kumimoji="0" lang="en-US" altLang="en-US" sz="3200" b="0" i="0" u="none" strike="noStrike" kern="1200" cap="none" spc="0" normalizeH="0" baseline="0" noProof="0" dirty="0">
              <a:ln>
                <a:noFill/>
              </a:ln>
              <a:solidFill>
                <a:schemeClr val="tx1">
                  <a:tint val="75000"/>
                </a:schemeClr>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ct val="20000"/>
              </a:spcBef>
              <a:spcAft>
                <a:spcPts val="0"/>
              </a:spcAft>
              <a:buClr>
                <a:srgbClr val="000000"/>
              </a:buClr>
              <a:buSzTx/>
              <a:buFont typeface="Arial" panose="020B0604020202020204" pitchFamily="34" charset="0"/>
              <a:buNone/>
              <a:defRPr/>
            </a:pPr>
            <a:endParaRPr kumimoji="0" lang="en-US" altLang="en-US" sz="3200" b="0" i="0" u="none" strike="noStrike" kern="1200" cap="none" spc="0" normalizeH="0" baseline="0" noProof="0" dirty="0">
              <a:ln>
                <a:noFill/>
              </a:ln>
              <a:solidFill>
                <a:schemeClr val="tx1">
                  <a:tint val="75000"/>
                </a:schemeClr>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ct val="20000"/>
              </a:spcBef>
              <a:spcAft>
                <a:spcPts val="0"/>
              </a:spcAft>
              <a:buClr>
                <a:srgbClr val="000000"/>
              </a:buClr>
              <a:buSzTx/>
              <a:buFont typeface="Arial" panose="020B0604020202020204" pitchFamily="34" charset="0"/>
              <a:buNone/>
              <a:defRPr/>
            </a:pPr>
            <a:endParaRPr kumimoji="0" lang="en-US" altLang="en-US" sz="3200" b="0" i="0" u="none" strike="noStrike" kern="1200" cap="none" spc="0" normalizeH="0" baseline="0" noProof="0" dirty="0">
              <a:ln>
                <a:noFill/>
              </a:ln>
              <a:solidFill>
                <a:schemeClr val="tx1">
                  <a:tint val="75000"/>
                </a:schemeClr>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ct val="20000"/>
              </a:spcBef>
              <a:spcAft>
                <a:spcPts val="0"/>
              </a:spcAft>
              <a:buClr>
                <a:srgbClr val="000000"/>
              </a:buClr>
              <a:buSzTx/>
              <a:buFont typeface="Arial" panose="020B0604020202020204" pitchFamily="34" charset="0"/>
              <a:buNone/>
              <a:defRPr/>
            </a:pPr>
            <a:endParaRPr kumimoji="0" lang="en-US" altLang="en-US" sz="3200" b="0" i="0" u="none" strike="noStrike" kern="1200" cap="none" spc="0" normalizeH="0" baseline="0" noProof="0" dirty="0">
              <a:ln>
                <a:noFill/>
              </a:ln>
              <a:solidFill>
                <a:schemeClr val="tx1">
                  <a:tint val="75000"/>
                </a:schemeClr>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ct val="20000"/>
              </a:spcBef>
              <a:spcAft>
                <a:spcPts val="0"/>
              </a:spcAft>
              <a:buClr>
                <a:srgbClr val="000000"/>
              </a:buClr>
              <a:buSzTx/>
              <a:buFont typeface="Arial" panose="020B0604020202020204" pitchFamily="34" charset="0"/>
              <a:buNone/>
              <a:defRPr/>
            </a:pPr>
            <a:endParaRPr kumimoji="0" lang="en-US" altLang="en-US" sz="3200" b="0" i="0" u="none" strike="noStrike" kern="1200" cap="none" spc="0" normalizeH="0" baseline="0" noProof="0" dirty="0">
              <a:ln>
                <a:noFill/>
              </a:ln>
              <a:solidFill>
                <a:schemeClr val="tx1">
                  <a:tint val="75000"/>
                </a:schemeClr>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ct val="20000"/>
              </a:spcBef>
              <a:spcAft>
                <a:spcPts val="0"/>
              </a:spcAft>
              <a:buClr>
                <a:srgbClr val="000000"/>
              </a:buClr>
              <a:buSzTx/>
              <a:buFont typeface="Arial" panose="020B0604020202020204" pitchFamily="34" charset="0"/>
              <a:buNone/>
              <a:defRPr/>
            </a:pPr>
            <a:endParaRPr kumimoji="0" lang="en-US" altLang="en-US" sz="3200" b="0" i="0" u="none" strike="noStrike" kern="1200" cap="none" spc="0" normalizeH="0" baseline="0" noProof="0" dirty="0">
              <a:ln>
                <a:noFill/>
              </a:ln>
              <a:solidFill>
                <a:schemeClr val="tx1">
                  <a:tint val="75000"/>
                </a:schemeClr>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ct val="20000"/>
              </a:spcBef>
              <a:spcAft>
                <a:spcPts val="0"/>
              </a:spcAft>
              <a:buClr>
                <a:srgbClr val="000000"/>
              </a:buClr>
              <a:buSzTx/>
              <a:buFont typeface="Arial" panose="020B0604020202020204" pitchFamily="34" charset="0"/>
              <a:buNone/>
              <a:defRPr/>
            </a:pPr>
            <a:endParaRPr kumimoji="0" lang="en-US" altLang="en-US" sz="3200" b="0" i="0" u="none" strike="noStrike" kern="1200" cap="none" spc="0" normalizeH="0" baseline="0" noProof="0" dirty="0">
              <a:ln>
                <a:noFill/>
              </a:ln>
              <a:solidFill>
                <a:schemeClr val="tx1">
                  <a:tint val="75000"/>
                </a:schemeClr>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ct val="20000"/>
              </a:spcBef>
              <a:spcAft>
                <a:spcPts val="0"/>
              </a:spcAft>
              <a:buClr>
                <a:srgbClr val="000000"/>
              </a:buClr>
              <a:buSzTx/>
              <a:buFont typeface="Arial" panose="020B0604020202020204" pitchFamily="34" charset="0"/>
              <a:buNone/>
              <a:defRPr/>
            </a:pPr>
            <a:endParaRPr kumimoji="0" lang="en-US" altLang="en-US" sz="3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4" name="Picture 3" descr="MLRIT LOGO"/>
          <p:cNvPicPr>
            <a:picLocks noChangeAspect="1"/>
          </p:cNvPicPr>
          <p:nvPr/>
        </p:nvPicPr>
        <p:blipFill>
          <a:blip r:embed="rId4"/>
          <a:stretch>
            <a:fillRect/>
          </a:stretch>
        </p:blipFill>
        <p:spPr>
          <a:xfrm>
            <a:off x="509905" y="0"/>
            <a:ext cx="11134699" cy="102108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a:spLocks noChangeArrowheads="1"/>
          </p:cNvSpPr>
          <p:nvPr/>
        </p:nvSpPr>
        <p:spPr bwMode="auto">
          <a:xfrm>
            <a:off x="1310640" y="612844"/>
            <a:ext cx="979954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Cartoon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Algorithm</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Converts the image to grayscale.</a:t>
            </a: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Applies a median blur to the grayscale image.</a:t>
            </a: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Uses adaptive thresholding to detect edges.</a:t>
            </a: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Applies a bilateral filter to the original image.</a:t>
            </a: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Combines the edges with the filtered image using a bitwise AND operation.</a:t>
            </a:r>
          </a:p>
          <a:p>
            <a:pPr marL="457200" marR="0" lvl="1"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Pencil Sketch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Algorithm</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Uses OpenCV’s built-in </a:t>
            </a: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cv2.pencilSketch()</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function, which generates a pencil sketch-style image.</a:t>
            </a:r>
            <a:endParaRPr lang="en-US" altLang="en-US" dirty="0">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Cel</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Shading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Algorithm</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Converts the image to grayscale.</a:t>
            </a: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Uses the Laplacian operator to detect edges.</a:t>
            </a: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Thresholds the edge-detected image to create a binary mask.</a:t>
            </a: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Applies a bilateral filter for color quantization.</a:t>
            </a: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Combines the quantized image with the edge mask using a bitwise AND operation.</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 name="Rectangle 1"/>
          <p:cNvSpPr/>
          <p:nvPr/>
        </p:nvSpPr>
        <p:spPr>
          <a:xfrm>
            <a:off x="121298" y="130629"/>
            <a:ext cx="802433" cy="6522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09600" y="274955"/>
            <a:ext cx="10972800" cy="865505"/>
          </a:xfrm>
        </p:spPr>
        <p:style>
          <a:lnRef idx="0">
            <a:srgbClr val="FFFFFF"/>
          </a:lnRef>
          <a:fillRef idx="1">
            <a:schemeClr val="accent1"/>
          </a:fillRef>
          <a:effectRef idx="0">
            <a:srgbClr val="FFFFFF"/>
          </a:effectRef>
          <a:fontRef idx="minor">
            <a:schemeClr val="lt1"/>
          </a:fontRef>
        </p:style>
        <p:txBody>
          <a:bodyPr vert="horz" wrap="square" lIns="91440" tIns="45720" rIns="91440" bIns="45720" anchor="ctr" anchorCtr="0"/>
          <a:lstStyle/>
          <a:p>
            <a:pPr eaLnBrk="1" hangingPunct="1"/>
            <a:r>
              <a:rPr lang="en-US" altLang="en-US" sz="4000" b="1" dirty="0">
                <a:latin typeface="Times New Roman" panose="02020603050405020304" pitchFamily="18" charset="0"/>
                <a:ea typeface="Times New Roman" panose="02020603050405020304" pitchFamily="18" charset="0"/>
              </a:rPr>
              <a:t>ARCHITECTURE</a:t>
            </a:r>
          </a:p>
        </p:txBody>
      </p:sp>
      <p:pic>
        <p:nvPicPr>
          <p:cNvPr id="2" name="Content Placeholder 1"/>
          <p:cNvPicPr>
            <a:picLocks noGrp="1" noChangeAspect="1"/>
          </p:cNvPicPr>
          <p:nvPr>
            <p:ph idx="1"/>
          </p:nvPr>
        </p:nvPicPr>
        <p:blipFill>
          <a:blip r:embed="rId2"/>
          <a:stretch>
            <a:fillRect/>
          </a:stretch>
        </p:blipFill>
        <p:spPr>
          <a:xfrm>
            <a:off x="3381375" y="1299845"/>
            <a:ext cx="5428615" cy="4526280"/>
          </a:xfrm>
          <a:prstGeom prst="rect">
            <a:avLst/>
          </a:prstGeom>
        </p:spPr>
      </p:pic>
      <p:sp>
        <p:nvSpPr>
          <p:cNvPr id="8" name="Rectangles 7"/>
          <p:cNvSpPr/>
          <p:nvPr/>
        </p:nvSpPr>
        <p:spPr>
          <a:xfrm>
            <a:off x="2794000" y="1219200"/>
            <a:ext cx="5305425" cy="4852035"/>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en-US"/>
          </a:p>
        </p:txBody>
      </p:sp>
      <p:sp>
        <p:nvSpPr>
          <p:cNvPr id="9" name="Text Box 8"/>
          <p:cNvSpPr txBox="1"/>
          <p:nvPr/>
        </p:nvSpPr>
        <p:spPr>
          <a:xfrm>
            <a:off x="3381375" y="6309360"/>
            <a:ext cx="3793490" cy="368300"/>
          </a:xfrm>
          <a:prstGeom prst="rect">
            <a:avLst/>
          </a:prstGeom>
          <a:noFill/>
        </p:spPr>
        <p:txBody>
          <a:bodyPr wrap="square" rtlCol="0">
            <a:spAutoFit/>
          </a:bodyPr>
          <a:lstStyle/>
          <a:p>
            <a:r>
              <a:rPr lang="en-US"/>
              <a:t>FIG: Architecture of PICTOON</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523240" y="0"/>
            <a:ext cx="10972800" cy="779780"/>
          </a:xfrm>
        </p:spPr>
        <p:style>
          <a:lnRef idx="0">
            <a:srgbClr val="FFFFFF"/>
          </a:lnRef>
          <a:fillRef idx="1">
            <a:schemeClr val="accent1"/>
          </a:fillRef>
          <a:effectRef idx="0">
            <a:srgbClr val="FFFFFF"/>
          </a:effectRef>
          <a:fontRef idx="minor">
            <a:schemeClr val="lt1"/>
          </a:fontRef>
        </p:style>
        <p:txBody>
          <a:bodyPr vert="horz" wrap="square" lIns="91440" tIns="45720" rIns="91440" bIns="45720" anchor="ctr" anchorCtr="0"/>
          <a:lstStyle/>
          <a:p>
            <a:pPr eaLnBrk="1" hangingPunct="1"/>
            <a:r>
              <a:rPr lang="en-US" altLang="en-US" sz="4000" b="1" dirty="0">
                <a:latin typeface="Times New Roman" panose="02020603050405020304" pitchFamily="18" charset="0"/>
                <a:ea typeface="Times New Roman" panose="02020603050405020304" pitchFamily="18" charset="0"/>
              </a:rPr>
              <a:t>UML DIAGRAMS</a:t>
            </a:r>
          </a:p>
        </p:txBody>
      </p:sp>
      <p:sp>
        <p:nvSpPr>
          <p:cNvPr id="12290" name="Content Placeholder 2"/>
          <p:cNvSpPr>
            <a:spLocks noGrp="1"/>
          </p:cNvSpPr>
          <p:nvPr>
            <p:ph idx="1"/>
          </p:nvPr>
        </p:nvSpPr>
        <p:spPr>
          <a:xfrm>
            <a:off x="609600" y="780415"/>
            <a:ext cx="10972800" cy="4525963"/>
          </a:xfrm>
        </p:spPr>
        <p:txBody>
          <a:bodyPr vert="horz" wrap="square" lIns="91440" tIns="45720" rIns="91440" bIns="45720" anchor="t" anchorCtr="0"/>
          <a:lstStyle/>
          <a:p>
            <a:pPr marL="0" indent="0" eaLnBrk="1" hangingPunct="1">
              <a:buNone/>
            </a:pPr>
            <a:endParaRPr lang="en-US" altLang="en-US" sz="2000" b="1" dirty="0">
              <a:latin typeface="Times New Roman" panose="02020603050405020304" pitchFamily="18" charset="0"/>
            </a:endParaRPr>
          </a:p>
          <a:p>
            <a:pPr eaLnBrk="1" hangingPunct="1"/>
            <a:r>
              <a:rPr lang="en-US" altLang="en-US" sz="2000" b="1" dirty="0">
                <a:solidFill>
                  <a:schemeClr val="tx2">
                    <a:lumMod val="60000"/>
                    <a:lumOff val="40000"/>
                  </a:schemeClr>
                </a:solidFill>
                <a:latin typeface="Times New Roman" panose="02020603050405020304" pitchFamily="18" charset="0"/>
              </a:rPr>
              <a:t>Use Case Diagram</a:t>
            </a:r>
            <a:endParaRPr lang="en-US" altLang="en-US" sz="2000" b="1" dirty="0">
              <a:solidFill>
                <a:schemeClr val="tx2">
                  <a:lumMod val="60000"/>
                  <a:lumOff val="40000"/>
                </a:schemeClr>
              </a:solidFill>
              <a:latin typeface="Times New Roman" panose="02020603050405020304" pitchFamily="18" charset="0"/>
              <a:ea typeface="Times New Roman" panose="02020603050405020304" pitchFamily="18" charset="0"/>
            </a:endParaRPr>
          </a:p>
        </p:txBody>
      </p:sp>
      <p:pic>
        <p:nvPicPr>
          <p:cNvPr id="2" name="Picture 1" descr="USECASE"/>
          <p:cNvPicPr>
            <a:picLocks noChangeAspect="1"/>
          </p:cNvPicPr>
          <p:nvPr/>
        </p:nvPicPr>
        <p:blipFill>
          <a:blip r:embed="rId2"/>
          <a:stretch>
            <a:fillRect/>
          </a:stretch>
        </p:blipFill>
        <p:spPr>
          <a:xfrm>
            <a:off x="1185227" y="1906361"/>
            <a:ext cx="9648825" cy="24504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522605" y="0"/>
            <a:ext cx="10972800" cy="932815"/>
          </a:xfrm>
        </p:spPr>
        <p:style>
          <a:lnRef idx="0">
            <a:srgbClr val="FFFFFF"/>
          </a:lnRef>
          <a:fillRef idx="1">
            <a:schemeClr val="accent1"/>
          </a:fillRef>
          <a:effectRef idx="0">
            <a:srgbClr val="FFFFFF"/>
          </a:effectRef>
          <a:fontRef idx="minor">
            <a:schemeClr val="lt1"/>
          </a:fontRef>
        </p:style>
        <p:txBody>
          <a:bodyPr vert="horz" wrap="square" lIns="91440" tIns="45720" rIns="91440" bIns="45720" anchor="ctr" anchorCtr="0"/>
          <a:lstStyle/>
          <a:p>
            <a:pPr eaLnBrk="1" hangingPunct="1"/>
            <a:r>
              <a:rPr lang="en-US" altLang="en-US" sz="4000" b="1" dirty="0">
                <a:latin typeface="Times New Roman" panose="02020603050405020304" pitchFamily="18" charset="0"/>
              </a:rPr>
              <a:t>UML DIAGRAMS</a:t>
            </a:r>
            <a:endParaRPr lang="en-US" altLang="en-US" sz="4000" dirty="0"/>
          </a:p>
        </p:txBody>
      </p:sp>
      <p:sp>
        <p:nvSpPr>
          <p:cNvPr id="13314" name="Content Placeholder 2"/>
          <p:cNvSpPr>
            <a:spLocks noGrp="1"/>
          </p:cNvSpPr>
          <p:nvPr>
            <p:ph idx="1"/>
          </p:nvPr>
        </p:nvSpPr>
        <p:spPr>
          <a:xfrm>
            <a:off x="676910" y="1143000"/>
            <a:ext cx="10972800" cy="4298315"/>
          </a:xfrm>
        </p:spPr>
        <p:txBody>
          <a:bodyPr vert="horz" wrap="square" lIns="91440" tIns="45720" rIns="91440" bIns="45720" anchor="t" anchorCtr="0"/>
          <a:lstStyle/>
          <a:p>
            <a:pPr eaLnBrk="1" hangingPunct="1"/>
            <a:r>
              <a:rPr lang="en-US" altLang="en-US" sz="2000" b="1" dirty="0">
                <a:solidFill>
                  <a:schemeClr val="tx2">
                    <a:lumMod val="60000"/>
                    <a:lumOff val="40000"/>
                  </a:schemeClr>
                </a:solidFill>
                <a:latin typeface="Times New Roman" panose="02020603050405020304" pitchFamily="18" charset="0"/>
              </a:rPr>
              <a:t>Activity Diagram</a:t>
            </a:r>
            <a:endParaRPr lang="en-US" altLang="en-US" sz="2000" b="1" dirty="0">
              <a:solidFill>
                <a:schemeClr val="tx2">
                  <a:lumMod val="60000"/>
                  <a:lumOff val="40000"/>
                </a:schemeClr>
              </a:solidFill>
              <a:latin typeface="Times New Roman" panose="02020603050405020304" pitchFamily="18" charset="0"/>
              <a:ea typeface="Times New Roman" panose="02020603050405020304" pitchFamily="18" charset="0"/>
            </a:endParaRPr>
          </a:p>
        </p:txBody>
      </p:sp>
      <p:pic>
        <p:nvPicPr>
          <p:cNvPr id="3" name="Picture 2" descr="ACTIVITY DIAGRAM"/>
          <p:cNvPicPr>
            <a:picLocks noChangeAspect="1"/>
          </p:cNvPicPr>
          <p:nvPr/>
        </p:nvPicPr>
        <p:blipFill>
          <a:blip r:embed="rId2"/>
          <a:stretch>
            <a:fillRect/>
          </a:stretch>
        </p:blipFill>
        <p:spPr>
          <a:xfrm>
            <a:off x="3694430" y="1143000"/>
            <a:ext cx="3876675" cy="53930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638175" y="-1"/>
            <a:ext cx="10972800" cy="410548"/>
          </a:xfrm>
        </p:spPr>
        <p:style>
          <a:lnRef idx="0">
            <a:srgbClr val="FFFFFF"/>
          </a:lnRef>
          <a:fillRef idx="1">
            <a:schemeClr val="accent1"/>
          </a:fillRef>
          <a:effectRef idx="0">
            <a:srgbClr val="FFFFFF"/>
          </a:effectRef>
          <a:fontRef idx="minor">
            <a:schemeClr val="lt1"/>
          </a:fontRef>
        </p:style>
        <p:txBody>
          <a:bodyPr vert="horz" wrap="square" lIns="91440" tIns="45720" rIns="91440" bIns="45720" anchor="ctr" anchorCtr="0"/>
          <a:lstStyle/>
          <a:p>
            <a:pPr eaLnBrk="1" hangingPunct="1"/>
            <a:r>
              <a:rPr lang="en-US" altLang="en-US" sz="4000" b="1" dirty="0">
                <a:latin typeface="Times New Roman" panose="02020603050405020304" pitchFamily="18" charset="0"/>
              </a:rPr>
              <a:t>UML DIAGRAMS</a:t>
            </a:r>
            <a:endParaRPr lang="en-US" altLang="en-US" sz="4000" b="1" dirty="0">
              <a:latin typeface="Times New Roman" panose="02020603050405020304" pitchFamily="18" charset="0"/>
              <a:ea typeface="Times New Roman" panose="02020603050405020304" pitchFamily="18" charset="0"/>
            </a:endParaRPr>
          </a:p>
        </p:txBody>
      </p:sp>
      <p:sp>
        <p:nvSpPr>
          <p:cNvPr id="14338" name="Content Placeholder 2"/>
          <p:cNvSpPr>
            <a:spLocks noGrp="1"/>
          </p:cNvSpPr>
          <p:nvPr>
            <p:ph idx="1"/>
          </p:nvPr>
        </p:nvSpPr>
        <p:spPr>
          <a:xfrm>
            <a:off x="744855" y="299085"/>
            <a:ext cx="10972800" cy="4908550"/>
          </a:xfrm>
        </p:spPr>
        <p:txBody>
          <a:bodyPr vert="horz" wrap="square" lIns="91440" tIns="45720" rIns="91440" bIns="45720" anchor="t" anchorCtr="0"/>
          <a:lstStyle/>
          <a:p>
            <a:pPr eaLnBrk="1" hangingPunct="1"/>
            <a:r>
              <a:rPr lang="en-US" altLang="en-US" sz="2000" b="1" dirty="0">
                <a:solidFill>
                  <a:schemeClr val="tx2">
                    <a:lumMod val="60000"/>
                    <a:lumOff val="40000"/>
                  </a:schemeClr>
                </a:solidFill>
                <a:latin typeface="Times New Roman" panose="02020603050405020304" pitchFamily="18" charset="0"/>
              </a:rPr>
              <a:t>Sequence Diagram</a:t>
            </a:r>
            <a:endParaRPr lang="en-US" altLang="en-US" sz="2000" dirty="0">
              <a:solidFill>
                <a:schemeClr val="tx2">
                  <a:lumMod val="60000"/>
                  <a:lumOff val="40000"/>
                </a:schemeClr>
              </a:solidFill>
              <a:latin typeface="Times New Roman" panose="02020603050405020304" pitchFamily="18" charset="0"/>
              <a:ea typeface="Times New Roman" panose="02020603050405020304" pitchFamily="18" charset="0"/>
            </a:endParaRPr>
          </a:p>
        </p:txBody>
      </p:sp>
      <p:pic>
        <p:nvPicPr>
          <p:cNvPr id="3" name="Picture 2" descr="SEQUENCE DIAGRAM"/>
          <p:cNvPicPr>
            <a:picLocks noChangeAspect="1"/>
          </p:cNvPicPr>
          <p:nvPr/>
        </p:nvPicPr>
        <p:blipFill>
          <a:blip r:embed="rId2"/>
          <a:stretch>
            <a:fillRect/>
          </a:stretch>
        </p:blipFill>
        <p:spPr>
          <a:xfrm>
            <a:off x="1641475" y="680085"/>
            <a:ext cx="8580755" cy="61779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0715" y="1385887"/>
            <a:ext cx="10972800" cy="4525963"/>
          </a:xfrm>
        </p:spPr>
        <p:txBody>
          <a:bodyPr/>
          <a:lstStyle/>
          <a:p>
            <a:r>
              <a:rPr lang="en-US" sz="2000" dirty="0">
                <a:solidFill>
                  <a:schemeClr val="tx2">
                    <a:lumMod val="60000"/>
                    <a:lumOff val="40000"/>
                  </a:schemeClr>
                </a:solidFill>
                <a:latin typeface="Times New Roman" panose="02020603050405020304" pitchFamily="18" charset="0"/>
                <a:cs typeface="Times New Roman" panose="02020603050405020304" pitchFamily="18" charset="0"/>
              </a:rPr>
              <a:t>INTERFACE</a:t>
            </a:r>
          </a:p>
        </p:txBody>
      </p:sp>
      <p:sp>
        <p:nvSpPr>
          <p:cNvPr id="4" name="Rectangles 3"/>
          <p:cNvSpPr/>
          <p:nvPr/>
        </p:nvSpPr>
        <p:spPr>
          <a:xfrm>
            <a:off x="640715" y="353694"/>
            <a:ext cx="10910570" cy="802005"/>
          </a:xfrm>
          <a:prstGeom prst="rect">
            <a:avLst/>
          </a:prstGeom>
          <a:ln>
            <a:solidFill>
              <a:schemeClr val="accent1"/>
            </a:solidFill>
          </a:ln>
        </p:spPr>
        <p:style>
          <a:lnRef idx="0">
            <a:srgbClr val="FFFFFF"/>
          </a:lnRef>
          <a:fillRef idx="1">
            <a:schemeClr val="accent1"/>
          </a:fillRef>
          <a:effectRef idx="0">
            <a:srgbClr val="FFFFFF"/>
          </a:effectRef>
          <a:fontRef idx="minor">
            <a:schemeClr val="lt1"/>
          </a:fontRef>
        </p:style>
        <p:txBody>
          <a:bodyPr rtlCol="0" anchor="ctr"/>
          <a:lstStyle/>
          <a:p>
            <a:pPr algn="ctr"/>
            <a:r>
              <a:rPr lang="en-US" sz="4000" b="1" dirty="0">
                <a:latin typeface="Times New Roman" panose="02020603050405020304" pitchFamily="18" charset="0"/>
                <a:cs typeface="Times New Roman" panose="02020603050405020304" pitchFamily="18" charset="0"/>
              </a:rPr>
              <a:t>EXECUTION</a:t>
            </a:r>
          </a:p>
        </p:txBody>
      </p:sp>
      <p:pic>
        <p:nvPicPr>
          <p:cNvPr id="5" name="Picture 23" descr="INTERFACE"/>
          <p:cNvPicPr>
            <a:picLocks noChangeAspect="1"/>
          </p:cNvPicPr>
          <p:nvPr>
            <p:custDataLst>
              <p:tags r:id="rId1"/>
            </p:custDataLst>
          </p:nvPr>
        </p:nvPicPr>
        <p:blipFill>
          <a:blip r:embed="rId3"/>
          <a:stretch>
            <a:fillRect/>
          </a:stretch>
        </p:blipFill>
        <p:spPr>
          <a:xfrm>
            <a:off x="1667147" y="1928132"/>
            <a:ext cx="7462520" cy="378777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a:xfrm>
            <a:off x="609600" y="815340"/>
            <a:ext cx="10972800" cy="4525963"/>
          </a:xfrm>
        </p:spPr>
        <p:txBody>
          <a:bodyPr/>
          <a:lstStyle/>
          <a:p>
            <a:pPr>
              <a:buFont typeface="Arial" panose="020B0604020202020204" pitchFamily="34" charset="0"/>
              <a:buChar char="•"/>
            </a:pPr>
            <a:r>
              <a:rPr lang="en-US" sz="1800" dirty="0">
                <a:solidFill>
                  <a:schemeClr val="tx2">
                    <a:lumMod val="60000"/>
                    <a:lumOff val="40000"/>
                  </a:schemeClr>
                </a:solidFill>
                <a:latin typeface="Times New Roman" panose="02020603050405020304" pitchFamily="18" charset="0"/>
                <a:cs typeface="Times New Roman" panose="02020603050405020304" pitchFamily="18" charset="0"/>
              </a:rPr>
              <a:t>INPUT IMAGE</a:t>
            </a:r>
          </a:p>
          <a:p>
            <a:pPr>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dirty="0">
                <a:solidFill>
                  <a:schemeClr val="tx2">
                    <a:lumMod val="60000"/>
                    <a:lumOff val="40000"/>
                  </a:schemeClr>
                </a:solidFill>
                <a:latin typeface="Times New Roman" panose="02020603050405020304" pitchFamily="18" charset="0"/>
                <a:cs typeface="Times New Roman" panose="02020603050405020304" pitchFamily="18" charset="0"/>
              </a:rPr>
              <a:t>FILTERED IMAGES</a:t>
            </a:r>
          </a:p>
          <a:p>
            <a:pPr>
              <a:buFont typeface="Arial" panose="020B0604020202020204" pitchFamily="34" charset="0"/>
              <a:buChar char="•"/>
            </a:pPr>
            <a:r>
              <a:rPr lang="en-US" sz="1125" dirty="0">
                <a:latin typeface="Times New Roman" panose="02020603050405020304" pitchFamily="18" charset="0"/>
                <a:cs typeface="Times New Roman" panose="02020603050405020304" pitchFamily="18" charset="0"/>
              </a:rPr>
              <a:t>			</a:t>
            </a:r>
          </a:p>
        </p:txBody>
      </p:sp>
      <p:pic>
        <p:nvPicPr>
          <p:cNvPr id="4" name="Picture 84" descr="WhatsApp Image 2024-04-11 at 19.40.05_43b8adf0"/>
          <p:cNvPicPr>
            <a:picLocks noChangeAspect="1"/>
          </p:cNvPicPr>
          <p:nvPr>
            <p:custDataLst>
              <p:tags r:id="rId2"/>
            </p:custDataLst>
          </p:nvPr>
        </p:nvPicPr>
        <p:blipFill>
          <a:blip r:embed="rId10"/>
          <a:stretch>
            <a:fillRect/>
          </a:stretch>
        </p:blipFill>
        <p:spPr>
          <a:xfrm>
            <a:off x="2769235" y="815340"/>
            <a:ext cx="1424940" cy="1200785"/>
          </a:xfrm>
          <a:prstGeom prst="rect">
            <a:avLst/>
          </a:prstGeom>
          <a:noFill/>
          <a:ln w="9525">
            <a:noFill/>
          </a:ln>
        </p:spPr>
      </p:pic>
      <p:pic>
        <p:nvPicPr>
          <p:cNvPr id="5" name="Picture 64" descr="Silhouette"/>
          <p:cNvPicPr>
            <a:picLocks noChangeAspect="1"/>
          </p:cNvPicPr>
          <p:nvPr>
            <p:custDataLst>
              <p:tags r:id="rId3"/>
            </p:custDataLst>
          </p:nvPr>
        </p:nvPicPr>
        <p:blipFill>
          <a:blip r:embed="rId11"/>
          <a:stretch>
            <a:fillRect/>
          </a:stretch>
        </p:blipFill>
        <p:spPr>
          <a:xfrm>
            <a:off x="819785" y="2571115"/>
            <a:ext cx="1550670" cy="2767965"/>
          </a:xfrm>
          <a:prstGeom prst="rect">
            <a:avLst/>
          </a:prstGeom>
          <a:noFill/>
          <a:ln w="9525">
            <a:noFill/>
          </a:ln>
        </p:spPr>
      </p:pic>
      <p:pic>
        <p:nvPicPr>
          <p:cNvPr id="6" name="Picture 80" descr="Sketch"/>
          <p:cNvPicPr>
            <a:picLocks noChangeAspect="1"/>
          </p:cNvPicPr>
          <p:nvPr>
            <p:custDataLst>
              <p:tags r:id="rId4"/>
            </p:custDataLst>
          </p:nvPr>
        </p:nvPicPr>
        <p:blipFill>
          <a:blip r:embed="rId12"/>
          <a:stretch>
            <a:fillRect/>
          </a:stretch>
        </p:blipFill>
        <p:spPr>
          <a:xfrm>
            <a:off x="2769235" y="2573655"/>
            <a:ext cx="1834515" cy="2766060"/>
          </a:xfrm>
          <a:prstGeom prst="rect">
            <a:avLst/>
          </a:prstGeom>
          <a:noFill/>
          <a:ln w="9525">
            <a:noFill/>
          </a:ln>
        </p:spPr>
      </p:pic>
      <p:pic>
        <p:nvPicPr>
          <p:cNvPr id="7" name="Picture 63" descr="Pop Art"/>
          <p:cNvPicPr>
            <a:picLocks noChangeAspect="1"/>
          </p:cNvPicPr>
          <p:nvPr>
            <p:custDataLst>
              <p:tags r:id="rId5"/>
            </p:custDataLst>
          </p:nvPr>
        </p:nvPicPr>
        <p:blipFill>
          <a:blip r:embed="rId13"/>
          <a:stretch>
            <a:fillRect/>
          </a:stretch>
        </p:blipFill>
        <p:spPr>
          <a:xfrm>
            <a:off x="5002530" y="2571115"/>
            <a:ext cx="1970405" cy="2802890"/>
          </a:xfrm>
          <a:prstGeom prst="rect">
            <a:avLst/>
          </a:prstGeom>
          <a:noFill/>
          <a:ln w="9525">
            <a:noFill/>
          </a:ln>
        </p:spPr>
      </p:pic>
      <p:pic>
        <p:nvPicPr>
          <p:cNvPr id="8" name="Picture 77" descr="Pencil Sketch"/>
          <p:cNvPicPr>
            <a:picLocks noChangeAspect="1"/>
          </p:cNvPicPr>
          <p:nvPr>
            <p:custDataLst>
              <p:tags r:id="rId6"/>
            </p:custDataLst>
          </p:nvPr>
        </p:nvPicPr>
        <p:blipFill>
          <a:blip r:embed="rId14"/>
          <a:stretch>
            <a:fillRect/>
          </a:stretch>
        </p:blipFill>
        <p:spPr>
          <a:xfrm>
            <a:off x="7371715" y="2571115"/>
            <a:ext cx="2186305" cy="2767965"/>
          </a:xfrm>
          <a:prstGeom prst="rect">
            <a:avLst/>
          </a:prstGeom>
          <a:noFill/>
          <a:ln w="9525">
            <a:noFill/>
          </a:ln>
        </p:spPr>
      </p:pic>
      <p:pic>
        <p:nvPicPr>
          <p:cNvPr id="9" name="Picture 71" descr="Vector Art"/>
          <p:cNvPicPr>
            <a:picLocks noChangeAspect="1"/>
          </p:cNvPicPr>
          <p:nvPr>
            <p:custDataLst>
              <p:tags r:id="rId7"/>
            </p:custDataLst>
          </p:nvPr>
        </p:nvPicPr>
        <p:blipFill>
          <a:blip r:embed="rId15"/>
          <a:stretch>
            <a:fillRect/>
          </a:stretch>
        </p:blipFill>
        <p:spPr>
          <a:xfrm>
            <a:off x="10056495" y="2571115"/>
            <a:ext cx="1899920" cy="3153410"/>
          </a:xfrm>
          <a:prstGeom prst="rect">
            <a:avLst/>
          </a:prstGeom>
          <a:noFill/>
          <a:ln w="9525">
            <a:noFill/>
          </a:ln>
        </p:spPr>
      </p:pic>
      <p:sp>
        <p:nvSpPr>
          <p:cNvPr id="14" name="Rectangles 13"/>
          <p:cNvSpPr/>
          <p:nvPr>
            <p:custDataLst>
              <p:tags r:id="rId8"/>
            </p:custDataLst>
          </p:nvPr>
        </p:nvSpPr>
        <p:spPr>
          <a:xfrm>
            <a:off x="532765" y="106680"/>
            <a:ext cx="10910570" cy="623570"/>
          </a:xfrm>
          <a:prstGeom prst="rect">
            <a:avLst/>
          </a:prstGeom>
          <a:ln>
            <a:solidFill>
              <a:schemeClr val="accent1"/>
            </a:solidFill>
          </a:ln>
        </p:spPr>
        <p:style>
          <a:lnRef idx="0">
            <a:srgbClr val="FFFFFF"/>
          </a:lnRef>
          <a:fillRef idx="1">
            <a:schemeClr val="accent1"/>
          </a:fillRef>
          <a:effectRef idx="0">
            <a:srgbClr val="FFFFFF"/>
          </a:effectRef>
          <a:fontRef idx="minor">
            <a:schemeClr val="lt1"/>
          </a:fontRef>
        </p:style>
        <p:txBody>
          <a:bodyPr rtlCol="0" anchor="ctr"/>
          <a:lstStyle/>
          <a:p>
            <a:pPr algn="ctr"/>
            <a:r>
              <a:rPr lang="en-US" sz="4000" b="1" dirty="0">
                <a:latin typeface="Times New Roman" panose="02020603050405020304" pitchFamily="18" charset="0"/>
                <a:cs typeface="Times New Roman" panose="02020603050405020304" pitchFamily="18" charset="0"/>
              </a:rPr>
              <a:t>OUTPUT</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B9A645-5E1F-FA9A-4E87-B4B0929DBE07}"/>
              </a:ext>
            </a:extLst>
          </p:cNvPr>
          <p:cNvSpPr>
            <a:spLocks noGrp="1"/>
          </p:cNvSpPr>
          <p:nvPr>
            <p:ph idx="1"/>
          </p:nvPr>
        </p:nvSpPr>
        <p:spPr>
          <a:xfrm>
            <a:off x="609600" y="872413"/>
            <a:ext cx="10972800" cy="4525963"/>
          </a:xfrm>
        </p:spPr>
        <p:txBody>
          <a:bodyPr/>
          <a:lstStyle/>
          <a:p>
            <a:pPr>
              <a:lnSpc>
                <a:spcPct val="150000"/>
              </a:lnSpc>
            </a:pPr>
            <a:r>
              <a:rPr lang="en-US" sz="1800" dirty="0">
                <a:effectLst/>
                <a:latin typeface="Times New Roman" panose="02020603050405020304" pitchFamily="18" charset="0"/>
              </a:rPr>
              <a:t>The PICTOON is a pioneering application designed to democratize the process of transforming ordinary photographs into captivating cartoon-like images. Leveraging advanced image processing techniques, the app provides a seamless user experience, allowing individuals to apply a variety of artistic filters to their photos. Users can either upload their personal images or choose from a comprehensive set of curated datasets, encompassing categories such as pets, flowers, actors, cartoons, cars, and buildings. This flexibility caters to diverse interests and ensures that the app can be used for a wide array of creative and practical applications.</a:t>
            </a:r>
          </a:p>
          <a:p>
            <a:endParaRPr lang="en-IN" dirty="0"/>
          </a:p>
        </p:txBody>
      </p:sp>
      <p:sp>
        <p:nvSpPr>
          <p:cNvPr id="4" name="Rectangles 13">
            <a:extLst>
              <a:ext uri="{FF2B5EF4-FFF2-40B4-BE49-F238E27FC236}">
                <a16:creationId xmlns:a16="http://schemas.microsoft.com/office/drawing/2014/main" id="{3D85D866-2355-8A12-8A91-D3FB270728EF}"/>
              </a:ext>
            </a:extLst>
          </p:cNvPr>
          <p:cNvSpPr/>
          <p:nvPr>
            <p:custDataLst>
              <p:tags r:id="rId1"/>
            </p:custDataLst>
          </p:nvPr>
        </p:nvSpPr>
        <p:spPr>
          <a:xfrm>
            <a:off x="532765" y="106680"/>
            <a:ext cx="10910570" cy="623570"/>
          </a:xfrm>
          <a:prstGeom prst="rect">
            <a:avLst/>
          </a:prstGeom>
          <a:ln>
            <a:solidFill>
              <a:schemeClr val="accent1"/>
            </a:solidFill>
          </a:ln>
        </p:spPr>
        <p:style>
          <a:lnRef idx="0">
            <a:srgbClr val="FFFFFF"/>
          </a:lnRef>
          <a:fillRef idx="1">
            <a:schemeClr val="accent1"/>
          </a:fillRef>
          <a:effectRef idx="0">
            <a:srgbClr val="FFFFFF"/>
          </a:effectRef>
          <a:fontRef idx="minor">
            <a:schemeClr val="lt1"/>
          </a:fontRef>
        </p:style>
        <p:txBody>
          <a:bodyPr rtlCol="0" anchor="ctr"/>
          <a:lstStyle/>
          <a:p>
            <a:pPr algn="ctr"/>
            <a:r>
              <a:rPr lang="en-US" sz="4000" b="1"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36681361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B6D106-750F-6B3E-F3F2-E76539F081C3}"/>
              </a:ext>
            </a:extLst>
          </p:cNvPr>
          <p:cNvSpPr>
            <a:spLocks noGrp="1"/>
          </p:cNvSpPr>
          <p:nvPr>
            <p:ph idx="1"/>
          </p:nvPr>
        </p:nvSpPr>
        <p:spPr>
          <a:xfrm>
            <a:off x="532765" y="1049694"/>
            <a:ext cx="10972800" cy="4525963"/>
          </a:xfrm>
        </p:spPr>
        <p:txBody>
          <a:bodyPr/>
          <a:lstStyle/>
          <a:p>
            <a:pPr>
              <a:lnSpc>
                <a:spcPct val="150000"/>
              </a:lnSpc>
            </a:pPr>
            <a:r>
              <a:rPr lang="en-US" sz="1800" b="0" dirty="0">
                <a:effectLst/>
                <a:latin typeface="Times New Roman" panose="02020603050405020304" pitchFamily="18" charset="0"/>
              </a:rPr>
              <a:t>This project can further be  developed into much efficient application by including many more features such as </a:t>
            </a:r>
            <a:r>
              <a:rPr lang="en-US" sz="1800" b="1" dirty="0">
                <a:effectLst/>
                <a:latin typeface="Times New Roman" panose="02020603050405020304" pitchFamily="18" charset="0"/>
              </a:rPr>
              <a:t>addition of more filters</a:t>
            </a:r>
            <a:r>
              <a:rPr lang="en-US" sz="1800" b="0" dirty="0">
                <a:effectLst/>
                <a:latin typeface="Times New Roman" panose="02020603050405020304" pitchFamily="18" charset="0"/>
              </a:rPr>
              <a:t> and many other features that reduces the effort of users such as we can add feature to </a:t>
            </a:r>
            <a:r>
              <a:rPr lang="en-US" sz="1800" b="1" dirty="0">
                <a:effectLst/>
                <a:latin typeface="Times New Roman" panose="02020603050405020304" pitchFamily="18" charset="0"/>
              </a:rPr>
              <a:t>restore the pixels </a:t>
            </a:r>
            <a:r>
              <a:rPr lang="en-US" sz="1800" b="0" dirty="0">
                <a:effectLst/>
                <a:latin typeface="Times New Roman" panose="02020603050405020304" pitchFamily="18" charset="0"/>
              </a:rPr>
              <a:t>and make the blur images much clear .</a:t>
            </a:r>
          </a:p>
          <a:p>
            <a:pPr>
              <a:lnSpc>
                <a:spcPct val="150000"/>
              </a:lnSpc>
            </a:pPr>
            <a:r>
              <a:rPr lang="en-US" sz="1800" dirty="0">
                <a:latin typeface="Times New Roman" panose="02020603050405020304" pitchFamily="18" charset="0"/>
              </a:rPr>
              <a:t>We</a:t>
            </a:r>
            <a:r>
              <a:rPr lang="en-US" sz="1800" b="0" dirty="0">
                <a:effectLst/>
                <a:latin typeface="Times New Roman" panose="02020603050405020304" pitchFamily="18" charset="0"/>
              </a:rPr>
              <a:t> can use </a:t>
            </a:r>
            <a:r>
              <a:rPr lang="en-US" sz="1800" b="1" dirty="0">
                <a:effectLst/>
                <a:latin typeface="Times New Roman" panose="02020603050405020304" pitchFamily="18" charset="0"/>
              </a:rPr>
              <a:t>AI to change background </a:t>
            </a:r>
            <a:r>
              <a:rPr lang="en-US" sz="1800" b="0" dirty="0">
                <a:effectLst/>
                <a:latin typeface="Times New Roman" panose="02020603050405020304" pitchFamily="18" charset="0"/>
              </a:rPr>
              <a:t>of the uploaded image as user wishes and further more.</a:t>
            </a:r>
          </a:p>
          <a:p>
            <a:pPr>
              <a:lnSpc>
                <a:spcPct val="150000"/>
              </a:lnSpc>
            </a:pPr>
            <a:r>
              <a:rPr lang="en-US" sz="1800" b="0" dirty="0">
                <a:effectLst/>
                <a:latin typeface="Times New Roman" panose="02020603050405020304" pitchFamily="18" charset="0"/>
              </a:rPr>
              <a:t>Making our application </a:t>
            </a:r>
            <a:r>
              <a:rPr lang="en-US" sz="1800" b="1" dirty="0">
                <a:effectLst/>
                <a:latin typeface="Times New Roman" panose="02020603050405020304" pitchFamily="18" charset="0"/>
              </a:rPr>
              <a:t>compatible</a:t>
            </a:r>
            <a:r>
              <a:rPr lang="en-US" sz="1800" b="0" dirty="0">
                <a:effectLst/>
                <a:latin typeface="Times New Roman" panose="02020603050405020304" pitchFamily="18" charset="0"/>
              </a:rPr>
              <a:t> on every device.</a:t>
            </a:r>
          </a:p>
          <a:p>
            <a:pPr>
              <a:lnSpc>
                <a:spcPct val="150000"/>
              </a:lnSpc>
            </a:pPr>
            <a:r>
              <a:rPr lang="en-US" sz="1800" dirty="0">
                <a:latin typeface="Times New Roman" panose="02020603050405020304" pitchFamily="18" charset="0"/>
              </a:rPr>
              <a:t>We can also add</a:t>
            </a:r>
            <a:r>
              <a:rPr lang="en-US" sz="1800" b="1" dirty="0">
                <a:latin typeface="Times New Roman" panose="02020603050405020304" pitchFamily="18" charset="0"/>
              </a:rPr>
              <a:t> video clips</a:t>
            </a:r>
            <a:r>
              <a:rPr lang="en-US" sz="1800" dirty="0">
                <a:latin typeface="Times New Roman" panose="02020603050405020304" pitchFamily="18" charset="0"/>
              </a:rPr>
              <a:t> for filtering into different filters…</a:t>
            </a:r>
            <a:br>
              <a:rPr lang="en-US" sz="1800" b="0" dirty="0">
                <a:effectLst/>
                <a:latin typeface="Times New Roman" panose="02020603050405020304" pitchFamily="18" charset="0"/>
              </a:rPr>
            </a:br>
            <a:endParaRPr lang="en-US" sz="1800" b="1" dirty="0">
              <a:effectLst/>
              <a:latin typeface="Times New Roman" panose="02020603050405020304" pitchFamily="18" charset="0"/>
            </a:endParaRPr>
          </a:p>
          <a:p>
            <a:endParaRPr lang="en-IN" b="1" dirty="0"/>
          </a:p>
        </p:txBody>
      </p:sp>
      <p:sp>
        <p:nvSpPr>
          <p:cNvPr id="4" name="Rectangles 13">
            <a:extLst>
              <a:ext uri="{FF2B5EF4-FFF2-40B4-BE49-F238E27FC236}">
                <a16:creationId xmlns:a16="http://schemas.microsoft.com/office/drawing/2014/main" id="{47C7D303-0975-E69C-0208-5D2EAB31817B}"/>
              </a:ext>
            </a:extLst>
          </p:cNvPr>
          <p:cNvSpPr/>
          <p:nvPr>
            <p:custDataLst>
              <p:tags r:id="rId1"/>
            </p:custDataLst>
          </p:nvPr>
        </p:nvSpPr>
        <p:spPr>
          <a:xfrm>
            <a:off x="532765" y="106680"/>
            <a:ext cx="10910570" cy="623570"/>
          </a:xfrm>
          <a:prstGeom prst="rect">
            <a:avLst/>
          </a:prstGeom>
          <a:ln>
            <a:solidFill>
              <a:schemeClr val="accent1"/>
            </a:solidFill>
          </a:ln>
        </p:spPr>
        <p:style>
          <a:lnRef idx="0">
            <a:srgbClr val="FFFFFF"/>
          </a:lnRef>
          <a:fillRef idx="1">
            <a:schemeClr val="accent1"/>
          </a:fillRef>
          <a:effectRef idx="0">
            <a:srgbClr val="FFFFFF"/>
          </a:effectRef>
          <a:fontRef idx="minor">
            <a:schemeClr val="lt1"/>
          </a:fontRef>
        </p:style>
        <p:txBody>
          <a:bodyPr rtlCol="0" anchor="ctr"/>
          <a:lstStyle/>
          <a:p>
            <a:pPr algn="ctr"/>
            <a:r>
              <a:rPr lang="en-US" sz="4000" b="1" dirty="0">
                <a:latin typeface="Times New Roman" panose="02020603050405020304" pitchFamily="18" charset="0"/>
                <a:cs typeface="Times New Roman" panose="02020603050405020304" pitchFamily="18" charset="0"/>
              </a:rPr>
              <a:t>FUTURE SCOPE</a:t>
            </a:r>
          </a:p>
        </p:txBody>
      </p:sp>
    </p:spTree>
    <p:extLst>
      <p:ext uri="{BB962C8B-B14F-4D97-AF65-F5344CB8AC3E}">
        <p14:creationId xmlns:p14="http://schemas.microsoft.com/office/powerpoint/2010/main" val="18532905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609600" y="274955"/>
            <a:ext cx="10972800" cy="959485"/>
          </a:xfrm>
        </p:spPr>
        <p:style>
          <a:lnRef idx="0">
            <a:srgbClr val="FFFFFF"/>
          </a:lnRef>
          <a:fillRef idx="1">
            <a:schemeClr val="accent1"/>
          </a:fillRef>
          <a:effectRef idx="0">
            <a:srgbClr val="FFFFFF"/>
          </a:effectRef>
          <a:fontRef idx="minor">
            <a:schemeClr val="lt1"/>
          </a:fontRef>
        </p:style>
        <p:txBody>
          <a:bodyPr vert="horz" wrap="square" lIns="91440" tIns="45720" rIns="91440" bIns="45720" anchor="ctr" anchorCtr="0"/>
          <a:lstStyle/>
          <a:p>
            <a:pPr eaLnBrk="1" hangingPunct="1"/>
            <a:r>
              <a:rPr lang="en-US" altLang="en-US" sz="4000" b="1" dirty="0">
                <a:latin typeface="Times New Roman" panose="02020603050405020304" pitchFamily="18" charset="0"/>
              </a:rPr>
              <a:t>REFERENCES</a:t>
            </a:r>
            <a:endParaRPr lang="en-US" altLang="en-US" sz="4000" b="1" dirty="0">
              <a:latin typeface="Times New Roman" panose="02020603050405020304" pitchFamily="18" charset="0"/>
              <a:ea typeface="Times New Roman" panose="02020603050405020304" pitchFamily="18" charset="0"/>
            </a:endParaRPr>
          </a:p>
        </p:txBody>
      </p:sp>
      <p:sp>
        <p:nvSpPr>
          <p:cNvPr id="3" name="Content Placeholder 2"/>
          <p:cNvSpPr>
            <a:spLocks noGrp="1"/>
          </p:cNvSpPr>
          <p:nvPr>
            <p:ph idx="1"/>
          </p:nvPr>
        </p:nvSpPr>
        <p:spPr>
          <a:xfrm>
            <a:off x="609600" y="1338942"/>
            <a:ext cx="10972800" cy="4525963"/>
          </a:xfrm>
        </p:spPr>
        <p:txBody>
          <a:bodyPr vert="horz" wrap="square" lIns="91440" tIns="45720" rIns="91440" bIns="45720" numCol="1" rtlCol="0" anchor="t" anchorCtr="0" compatLnSpc="1">
            <a:normAutofit fontScale="97500" lnSpcReduction="10000"/>
          </a:bodyPr>
          <a:lstStyle/>
          <a:p>
            <a:pPr marR="0" lvl="0" algn="l" defTabSz="914400" rtl="0" eaLnBrk="1" fontAlgn="auto" latinLnBrk="0" hangingPunct="1">
              <a:lnSpc>
                <a:spcPct val="150000"/>
              </a:lnSpc>
              <a:spcBef>
                <a:spcPct val="20000"/>
              </a:spcBef>
              <a:spcAft>
                <a:spcPts val="0"/>
              </a:spcAft>
              <a:buClrTx/>
              <a:buSzTx/>
              <a:defRPr/>
            </a:pPr>
            <a:r>
              <a:rPr kumimoji="0" lang="en-US" sz="2000" b="1" i="0" u="none" strike="noStrike" kern="1200" cap="none" spc="0" normalizeH="0" baseline="0" noProof="0" dirty="0">
                <a:ln>
                  <a:noFill/>
                </a:ln>
                <a:solidFill>
                  <a:schemeClr val="tx2">
                    <a:lumMod val="60000"/>
                    <a:lumOff val="40000"/>
                  </a:schemeClr>
                </a:solidFill>
                <a:effectLst/>
                <a:uLnTx/>
                <a:uFillTx/>
                <a:latin typeface="Times New Roman" panose="02020603050405020304" pitchFamily="18" charset="0"/>
                <a:cs typeface="Times New Roman" panose="02020603050405020304" pitchFamily="18" charset="0"/>
              </a:rPr>
              <a:t>Academic Papers</a:t>
            </a: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t>
            </a:r>
          </a:p>
          <a:p>
            <a:pPr marL="457200" marR="0" lvl="0" indent="-457200" algn="l" defTabSz="914400" rtl="0" eaLnBrk="1" fontAlgn="auto" latinLnBrk="0" hangingPunct="1">
              <a:lnSpc>
                <a:spcPct val="150000"/>
              </a:lnSpc>
              <a:spcBef>
                <a:spcPct val="20000"/>
              </a:spcBef>
              <a:spcAft>
                <a:spcPts val="0"/>
              </a:spcAft>
              <a:buClrTx/>
              <a:buSzTx/>
              <a:buFont typeface="Arial" panose="020B0604020202020204" pitchFamily="34" charset="0"/>
              <a:buAutoNum type="arabicPeriod"/>
              <a:defRPr/>
            </a:pP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 Computational Approach to Edge Detection" by John Canny. </a:t>
            </a:r>
          </a:p>
          <a:p>
            <a:pPr marL="457200" marR="0" lvl="0" indent="-457200" algn="l" defTabSz="914400" rtl="0" eaLnBrk="1" fontAlgn="auto" latinLnBrk="0" hangingPunct="1">
              <a:lnSpc>
                <a:spcPct val="150000"/>
              </a:lnSpc>
              <a:spcBef>
                <a:spcPct val="20000"/>
              </a:spcBef>
              <a:spcAft>
                <a:spcPts val="0"/>
              </a:spcAft>
              <a:buClrTx/>
              <a:buSzTx/>
              <a:buFont typeface="Arial" panose="020B0604020202020204" pitchFamily="34" charset="0"/>
              <a:buAutoNum type="arabicPeriod"/>
              <a:defRPr/>
            </a:pP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"Bilateral Filtering for Gray and Color Images" by C. Tomasi and R. Manduchi.</a:t>
            </a:r>
          </a:p>
          <a:p>
            <a:pPr marR="0" lvl="0" algn="l" defTabSz="914400" rtl="0" eaLnBrk="1" fontAlgn="auto" latinLnBrk="0" hangingPunct="1">
              <a:lnSpc>
                <a:spcPct val="150000"/>
              </a:lnSpc>
              <a:spcBef>
                <a:spcPct val="20000"/>
              </a:spcBef>
              <a:spcAft>
                <a:spcPts val="0"/>
              </a:spcAft>
              <a:buClrTx/>
              <a:buSzTx/>
              <a:defRPr/>
            </a:pPr>
            <a:r>
              <a:rPr kumimoji="0" lang="en-US" sz="2000" b="1" i="0" u="none" strike="noStrike" kern="1200" cap="none" spc="0" normalizeH="0" baseline="0" noProof="0" dirty="0">
                <a:ln>
                  <a:noFill/>
                </a:ln>
                <a:solidFill>
                  <a:schemeClr val="tx2">
                    <a:lumMod val="60000"/>
                    <a:lumOff val="40000"/>
                  </a:schemeClr>
                </a:solidFill>
                <a:effectLst/>
                <a:uLnTx/>
                <a:uFillTx/>
                <a:latin typeface="Times New Roman" panose="02020603050405020304" pitchFamily="18" charset="0"/>
                <a:cs typeface="Times New Roman" panose="02020603050405020304" pitchFamily="18" charset="0"/>
              </a:rPr>
              <a:t>Books</a:t>
            </a:r>
            <a:r>
              <a:rPr kumimoji="0" lang="en-US" sz="20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t>
            </a: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457200" marR="0" lvl="0" indent="-457200" algn="l" defTabSz="914400" rtl="0" eaLnBrk="1" fontAlgn="auto" latinLnBrk="0" hangingPunct="1">
              <a:lnSpc>
                <a:spcPct val="150000"/>
              </a:lnSpc>
              <a:spcBef>
                <a:spcPct val="20000"/>
              </a:spcBef>
              <a:spcAft>
                <a:spcPts val="0"/>
              </a:spcAft>
              <a:buClrTx/>
              <a:buSzTx/>
              <a:buFont typeface="Arial" panose="020B0604020202020204" pitchFamily="34" charset="0"/>
              <a:buAutoNum type="arabicPeriod"/>
              <a:defRPr/>
            </a:pP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"Learning OpenCV:Computer Vision with the OpenCV Library"by Gary Bradski and Adrian Kaehler"   </a:t>
            </a:r>
          </a:p>
          <a:p>
            <a:pPr marL="457200" marR="0" lvl="0" indent="-457200" algn="l" defTabSz="914400" rtl="0" eaLnBrk="1" fontAlgn="auto" latinLnBrk="0" hangingPunct="1">
              <a:lnSpc>
                <a:spcPct val="150000"/>
              </a:lnSpc>
              <a:spcBef>
                <a:spcPct val="20000"/>
              </a:spcBef>
              <a:spcAft>
                <a:spcPts val="0"/>
              </a:spcAft>
              <a:buClrTx/>
              <a:buSzTx/>
              <a:buFont typeface="Arial" panose="020B0604020202020204" pitchFamily="34" charset="0"/>
              <a:buAutoNum type="arabicPeriod"/>
              <a:defRPr/>
            </a:pP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"Digital Image Processing" by Rafael C. Gonzalez and Richard E. Woods".</a:t>
            </a:r>
          </a:p>
          <a:p>
            <a:pPr marR="0" lvl="0" algn="l" defTabSz="914400" rtl="0" eaLnBrk="1" fontAlgn="auto" latinLnBrk="0" hangingPunct="1">
              <a:lnSpc>
                <a:spcPct val="150000"/>
              </a:lnSpc>
              <a:spcBef>
                <a:spcPct val="20000"/>
              </a:spcBef>
              <a:spcAft>
                <a:spcPts val="0"/>
              </a:spcAft>
              <a:buClrTx/>
              <a:buSzTx/>
              <a:defRPr/>
            </a:pPr>
            <a:r>
              <a:rPr kumimoji="0" lang="en-US" sz="2000" b="1" i="0" u="none" strike="noStrike" kern="1200" cap="none" spc="0" normalizeH="0" baseline="0" noProof="0" dirty="0">
                <a:ln>
                  <a:noFill/>
                </a:ln>
                <a:solidFill>
                  <a:schemeClr val="tx2">
                    <a:lumMod val="60000"/>
                    <a:lumOff val="40000"/>
                  </a:schemeClr>
                </a:solidFill>
                <a:effectLst/>
                <a:uLnTx/>
                <a:uFillTx/>
                <a:latin typeface="Times New Roman" panose="02020603050405020304" pitchFamily="18" charset="0"/>
                <a:cs typeface="Times New Roman" panose="02020603050405020304" pitchFamily="18" charset="0"/>
              </a:rPr>
              <a:t>Software and Libraries</a:t>
            </a: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0" marR="0" lvl="0" indent="457200" algn="l" defTabSz="914400" rtl="0" eaLnBrk="1" fontAlgn="auto" latinLnBrk="0" hangingPunct="1">
              <a:lnSpc>
                <a:spcPct val="150000"/>
              </a:lnSpc>
              <a:spcBef>
                <a:spcPct val="20000"/>
              </a:spcBef>
              <a:spcAft>
                <a:spcPts val="0"/>
              </a:spcAft>
              <a:buClrTx/>
              <a:buSzTx/>
              <a:buNone/>
              <a:defRPr/>
            </a:pP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OpenCV, NumPy,PIL.</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695325" y="1097280"/>
            <a:ext cx="10972800" cy="753110"/>
          </a:xfrm>
          <a:solidFill>
            <a:schemeClr val="accent1"/>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IN" sz="32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Contents</a:t>
            </a:r>
            <a:endParaRPr kumimoji="0" lang="en-US" sz="3200" b="1" i="0" u="none" strike="noStrike" kern="1200" cap="none" spc="0" normalizeH="0" baseline="0" noProof="0" dirty="0">
              <a:ln>
                <a:noFill/>
              </a:ln>
              <a:solidFill>
                <a:schemeClr val="bg1"/>
              </a:solidFill>
              <a:effectLst/>
              <a:uLnTx/>
              <a:uFillTx/>
              <a:latin typeface="+mn-lt"/>
              <a:ea typeface="+mn-ea"/>
              <a:cs typeface="+mn-cs"/>
            </a:endParaRPr>
          </a:p>
        </p:txBody>
      </p:sp>
      <p:sp>
        <p:nvSpPr>
          <p:cNvPr id="4098" name="Content Placeholder 2"/>
          <p:cNvSpPr>
            <a:spLocks noGrp="1"/>
          </p:cNvSpPr>
          <p:nvPr>
            <p:ph idx="1"/>
          </p:nvPr>
        </p:nvSpPr>
        <p:spPr/>
        <p:txBody>
          <a:bodyPr vert="horz" wrap="square" lIns="91440" tIns="45720" rIns="91440" bIns="45720" anchor="t" anchorCtr="0"/>
          <a:lstStyle/>
          <a:p>
            <a:pPr eaLnBrk="1" hangingPunct="1"/>
            <a:endParaRPr lang="en-IN" altLang="en-US" sz="1600" dirty="0">
              <a:solidFill>
                <a:srgbClr val="0000CC"/>
              </a:solidFill>
              <a:latin typeface="Times New Roman" panose="02020603050405020304" pitchFamily="18" charset="0"/>
            </a:endParaRPr>
          </a:p>
          <a:p>
            <a:pPr eaLnBrk="1" hangingPunct="1"/>
            <a:endParaRPr lang="en-IN" altLang="en-US" sz="1600" dirty="0">
              <a:solidFill>
                <a:srgbClr val="0000CC"/>
              </a:solidFill>
              <a:latin typeface="Times New Roman" panose="02020603050405020304" pitchFamily="18" charset="0"/>
            </a:endParaRPr>
          </a:p>
          <a:p>
            <a:pPr eaLnBrk="1" hangingPunct="1"/>
            <a:r>
              <a:rPr lang="en-IN" altLang="en-US" sz="1600" dirty="0">
                <a:solidFill>
                  <a:schemeClr val="tx1"/>
                </a:solidFill>
                <a:latin typeface="Times New Roman" panose="02020603050405020304" pitchFamily="18" charset="0"/>
              </a:rPr>
              <a:t>Abstract</a:t>
            </a:r>
          </a:p>
          <a:p>
            <a:pPr eaLnBrk="1" hangingPunct="1"/>
            <a:r>
              <a:rPr lang="en-IN" altLang="en-US" sz="1600" dirty="0">
                <a:solidFill>
                  <a:schemeClr val="tx1"/>
                </a:solidFill>
                <a:latin typeface="Times New Roman" panose="02020603050405020304" pitchFamily="18" charset="0"/>
              </a:rPr>
              <a:t>Introduction </a:t>
            </a:r>
          </a:p>
          <a:p>
            <a:pPr eaLnBrk="1" hangingPunct="1"/>
            <a:r>
              <a:rPr lang="en-IN" altLang="en-US" sz="1600" dirty="0">
                <a:solidFill>
                  <a:schemeClr val="tx1"/>
                </a:solidFill>
                <a:latin typeface="Times New Roman" panose="02020603050405020304" pitchFamily="18" charset="0"/>
              </a:rPr>
              <a:t>Literature Survey</a:t>
            </a:r>
          </a:p>
          <a:p>
            <a:pPr eaLnBrk="1" hangingPunct="1"/>
            <a:r>
              <a:rPr lang="en-IN" altLang="en-US" sz="1600" dirty="0">
                <a:solidFill>
                  <a:schemeClr val="tx1"/>
                </a:solidFill>
                <a:latin typeface="Times New Roman" panose="02020603050405020304" pitchFamily="18" charset="0"/>
              </a:rPr>
              <a:t>Existing System</a:t>
            </a:r>
          </a:p>
          <a:p>
            <a:pPr eaLnBrk="1" hangingPunct="1"/>
            <a:r>
              <a:rPr lang="en-IN" altLang="en-US" sz="1600" dirty="0">
                <a:solidFill>
                  <a:schemeClr val="tx1"/>
                </a:solidFill>
                <a:latin typeface="Times New Roman" panose="02020603050405020304" pitchFamily="18" charset="0"/>
              </a:rPr>
              <a:t> Proposed System </a:t>
            </a:r>
          </a:p>
          <a:p>
            <a:pPr eaLnBrk="1" hangingPunct="1"/>
            <a:r>
              <a:rPr lang="en-IN" altLang="en-US" sz="1600" dirty="0">
                <a:solidFill>
                  <a:schemeClr val="tx1"/>
                </a:solidFill>
                <a:latin typeface="Times New Roman" panose="02020603050405020304" pitchFamily="18" charset="0"/>
              </a:rPr>
              <a:t>Objectives</a:t>
            </a:r>
          </a:p>
          <a:p>
            <a:pPr eaLnBrk="1" hangingPunct="1"/>
            <a:r>
              <a:rPr lang="en-IN" altLang="en-US" sz="1600" dirty="0">
                <a:solidFill>
                  <a:schemeClr val="tx1"/>
                </a:solidFill>
                <a:latin typeface="Times New Roman" panose="02020603050405020304" pitchFamily="18" charset="0"/>
              </a:rPr>
              <a:t>Architecture</a:t>
            </a:r>
          </a:p>
          <a:p>
            <a:pPr eaLnBrk="1" hangingPunct="1"/>
            <a:r>
              <a:rPr lang="en-IN" altLang="en-US" sz="1600" dirty="0">
                <a:solidFill>
                  <a:schemeClr val="tx1"/>
                </a:solidFill>
                <a:latin typeface="Times New Roman" panose="02020603050405020304" pitchFamily="18" charset="0"/>
              </a:rPr>
              <a:t>UML Diagrams</a:t>
            </a:r>
          </a:p>
          <a:p>
            <a:pPr eaLnBrk="1" hangingPunct="1"/>
            <a:r>
              <a:rPr lang="en-IN" altLang="en-US" sz="1600" dirty="0">
                <a:solidFill>
                  <a:schemeClr val="tx1"/>
                </a:solidFill>
                <a:latin typeface="Times New Roman" panose="02020603050405020304" pitchFamily="18" charset="0"/>
              </a:rPr>
              <a:t>References</a:t>
            </a:r>
          </a:p>
          <a:p>
            <a:pPr eaLnBrk="1" hangingPunct="1"/>
            <a:endParaRPr lang="en-IN" altLang="en-US" sz="1600" dirty="0">
              <a:solidFill>
                <a:srgbClr val="0000CC"/>
              </a:solidFill>
              <a:latin typeface="Times New Roman" panose="02020603050405020304" pitchFamily="18" charset="0"/>
            </a:endParaRPr>
          </a:p>
          <a:p>
            <a:pPr eaLnBrk="1" hangingPunct="1"/>
            <a:endParaRPr lang="en-IN" altLang="en-US" sz="1600" dirty="0">
              <a:solidFill>
                <a:srgbClr val="0000CC"/>
              </a:solidFill>
              <a:latin typeface="Times New Roman" panose="02020603050405020304" pitchFamily="18" charset="0"/>
              <a:ea typeface="Times New Roman" panose="02020603050405020304" pitchFamily="18" charset="0"/>
            </a:endParaRPr>
          </a:p>
        </p:txBody>
      </p:sp>
      <p:pic>
        <p:nvPicPr>
          <p:cNvPr id="4099" name="Picture 2" descr="C:\Users\ravikanthvarma\Desktop\mlrit.jpg"/>
          <p:cNvPicPr>
            <a:picLocks noChangeAspect="1"/>
          </p:cNvPicPr>
          <p:nvPr/>
        </p:nvPicPr>
        <p:blipFill>
          <a:blip r:embed="rId2"/>
          <a:stretch>
            <a:fillRect/>
          </a:stretch>
        </p:blipFill>
        <p:spPr>
          <a:xfrm>
            <a:off x="609600" y="90170"/>
            <a:ext cx="10782300" cy="94932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5"/>
          <p:cNvPicPr>
            <a:picLocks noChangeAspect="1"/>
          </p:cNvPicPr>
          <p:nvPr/>
        </p:nvPicPr>
        <p:blipFill>
          <a:blip r:embed="rId2"/>
          <a:stretch>
            <a:fillRect/>
          </a:stretch>
        </p:blipFill>
        <p:spPr>
          <a:xfrm>
            <a:off x="1315085" y="300355"/>
            <a:ext cx="10184765" cy="5913755"/>
          </a:xfrm>
          <a:prstGeom prst="rect">
            <a:avLst/>
          </a:prstGeom>
          <a:noFill/>
          <a:ln w="9525">
            <a:noFill/>
          </a:ln>
        </p:spPr>
      </p:pic>
      <p:pic>
        <p:nvPicPr>
          <p:cNvPr id="16386" name="Picture 2" descr="C:\Users\ravikanthvarma\Desktop\mlrit.jpg"/>
          <p:cNvPicPr>
            <a:picLocks noChangeAspect="1"/>
          </p:cNvPicPr>
          <p:nvPr/>
        </p:nvPicPr>
        <p:blipFill>
          <a:blip r:embed="rId3"/>
          <a:stretch>
            <a:fillRect/>
          </a:stretch>
        </p:blipFill>
        <p:spPr>
          <a:xfrm>
            <a:off x="719138" y="300038"/>
            <a:ext cx="10780712" cy="950912"/>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609600" y="1336675"/>
            <a:ext cx="10972800" cy="4525963"/>
          </a:xfrm>
        </p:spPr>
        <p:txBody>
          <a:bodyPr vert="horz" wrap="square" lIns="91440" tIns="45720" rIns="91440" bIns="45720" anchor="t" anchorCtr="0"/>
          <a:lstStyle/>
          <a:p>
            <a:pPr algn="just" eaLnBrk="1" hangingPunct="1">
              <a:lnSpc>
                <a:spcPct val="150000"/>
              </a:lnSpc>
            </a:pPr>
            <a:r>
              <a:rPr lang="en-US" altLang="en-US" sz="2000" dirty="0">
                <a:latin typeface="Times New Roman" panose="02020603050405020304" pitchFamily="18" charset="0"/>
                <a:cs typeface="Times New Roman" panose="02020603050405020304" pitchFamily="18" charset="0"/>
              </a:rPr>
              <a:t> Cartoonization is itself a classic art but, the advancement in the field of Machine Learning is covering almost  every  domain. </a:t>
            </a:r>
          </a:p>
          <a:p>
            <a:pPr algn="just" eaLnBrk="1" hangingPunct="1">
              <a:lnSpc>
                <a:spcPct val="150000"/>
              </a:lnSpc>
            </a:pPr>
            <a:r>
              <a:rPr lang="en-US" altLang="en-US" sz="2000" dirty="0">
                <a:latin typeface="Times New Roman" panose="02020603050405020304" pitchFamily="18" charset="0"/>
                <a:cs typeface="Times New Roman" panose="02020603050405020304" pitchFamily="18" charset="0"/>
              </a:rPr>
              <a:t>Cartoon-style  pictures  can  be  seen  almost  everywhere  in  our  daily  life.  Image processing plays a significant role in all computer-related applications, mainly while processing and experimenting on images using image processing libraries. </a:t>
            </a:r>
          </a:p>
          <a:p>
            <a:pPr algn="just" eaLnBrk="1" hangingPunct="1">
              <a:lnSpc>
                <a:spcPct val="150000"/>
              </a:lnSpc>
            </a:pPr>
            <a:r>
              <a:rPr lang="en-US" altLang="en-US" sz="2000" dirty="0">
                <a:latin typeface="Times New Roman" panose="02020603050405020304" pitchFamily="18" charset="0"/>
                <a:cs typeface="Times New Roman" panose="02020603050405020304" pitchFamily="18" charset="0"/>
              </a:rPr>
              <a:t> Cartooning images seeks to leverage the existing OpenCV library.This work presents an approach to cartoonize digital images into cartoon-like. </a:t>
            </a:r>
          </a:p>
          <a:p>
            <a:pPr algn="just" eaLnBrk="1" hangingPunct="1">
              <a:lnSpc>
                <a:spcPct val="150000"/>
              </a:lnSpc>
            </a:pPr>
            <a:r>
              <a:rPr lang="en-US" altLang="en-US" sz="2000" dirty="0">
                <a:latin typeface="Times New Roman" panose="02020603050405020304" pitchFamily="18" charset="0"/>
                <a:cs typeface="Times New Roman" panose="02020603050405020304" pitchFamily="18" charset="0"/>
              </a:rPr>
              <a:t>OpenCV can be used to process images and videos for various tasks such as object tracking, face detection, object detection, and more.</a:t>
            </a:r>
          </a:p>
          <a:p>
            <a:pPr algn="just" eaLnBrk="1" hangingPunct="1">
              <a:lnSpc>
                <a:spcPct val="150000"/>
              </a:lnSpc>
            </a:pPr>
            <a:endParaRPr lang="en-US" altLang="en-US" sz="2000" dirty="0">
              <a:latin typeface="Times New Roman" panose="02020603050405020304" pitchFamily="18" charset="0"/>
              <a:ea typeface="Times New Roman" panose="02020603050405020304" pitchFamily="18" charset="0"/>
            </a:endParaRPr>
          </a:p>
        </p:txBody>
      </p:sp>
      <p:sp>
        <p:nvSpPr>
          <p:cNvPr id="4" name="Title 3"/>
          <p:cNvSpPr>
            <a:spLocks noGrp="1"/>
          </p:cNvSpPr>
          <p:nvPr>
            <p:ph type="title"/>
          </p:nvPr>
        </p:nvSpPr>
        <p:spPr>
          <a:xfrm>
            <a:off x="695325" y="344170"/>
            <a:ext cx="10972800" cy="753110"/>
          </a:xfrm>
          <a:solidFill>
            <a:schemeClr val="accent1"/>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40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ABSTRACT</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2640" y="1021080"/>
            <a:ext cx="10972800" cy="4525963"/>
          </a:xfrm>
        </p:spPr>
        <p:txBody>
          <a:bodyPr vert="horz" wrap="square" lIns="91440" tIns="45720" rIns="91440" bIns="45720" numCol="1" rtlCol="0" anchor="t" anchorCtr="0" compatLnSpc="1">
            <a:noAutofit/>
          </a:bodyPr>
          <a:lstStyle/>
          <a:p>
            <a:pPr marL="342900" marR="0" lvl="0" indent="-342900" algn="just" defTabSz="914400" rtl="0" eaLnBrk="1" fontAlgn="auto" latinLnBrk="0" hangingPunct="1">
              <a:lnSpc>
                <a:spcPct val="150000"/>
              </a:lnSpc>
              <a:spcBef>
                <a:spcPct val="20000"/>
              </a:spcBef>
              <a:spcAft>
                <a:spcPts val="0"/>
              </a:spcAft>
              <a:buClrTx/>
              <a:buSzTx/>
              <a:buFont typeface="Arial" panose="020B0604020202020204" pitchFamily="34" charset="0"/>
              <a:buChar char="•"/>
              <a:defRPr/>
            </a:pP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Cartoon-style  pictures  can  be  seen  almost  everywhere  in  our  daily  life.</a:t>
            </a:r>
          </a:p>
          <a:p>
            <a:pPr marL="342900" marR="0" lvl="0" indent="-342900" algn="just" defTabSz="914400" rtl="0" eaLnBrk="1" fontAlgn="auto" latinLnBrk="0" hangingPunct="1">
              <a:lnSpc>
                <a:spcPct val="150000"/>
              </a:lnSpc>
              <a:spcBef>
                <a:spcPct val="20000"/>
              </a:spcBef>
              <a:spcAft>
                <a:spcPts val="0"/>
              </a:spcAft>
              <a:buClrTx/>
              <a:buSzTx/>
              <a:buFont typeface="Arial" panose="020B0604020202020204" pitchFamily="34" charset="0"/>
              <a:buChar char="•"/>
              <a:defRPr/>
            </a:pP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Technology is the mode by which users can store, fetch, communicate and utilize information. Image processing plays a significant role in all computer-related applications, mainly while processing and experimenting on images using image processing libraries. </a:t>
            </a:r>
          </a:p>
          <a:p>
            <a:pPr marL="342900" marR="0" lvl="0" indent="-342900" algn="just" defTabSz="914400" rtl="0" eaLnBrk="1" fontAlgn="auto" latinLnBrk="0" hangingPunct="1">
              <a:lnSpc>
                <a:spcPct val="150000"/>
              </a:lnSpc>
              <a:spcBef>
                <a:spcPct val="20000"/>
              </a:spcBef>
              <a:spcAft>
                <a:spcPts val="0"/>
              </a:spcAft>
              <a:buClrTx/>
              <a:buSzTx/>
              <a:buFont typeface="Arial" panose="020B0604020202020204" pitchFamily="34" charset="0"/>
              <a:buChar char="•"/>
              <a:defRPr/>
            </a:pP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With the recent success of Instagram, the popularity of simple and fun photo effects apps has been on the rise. There is an issue that is to be addressed in the utilization of the social media i.e., </a:t>
            </a:r>
            <a:r>
              <a:rPr kumimoji="0" lang="en-US" sz="20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Security</a:t>
            </a: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.We can’t trust some sites as they might steal our information like mainly images and may use them in a bad way that affect them.</a:t>
            </a:r>
          </a:p>
          <a:p>
            <a:pPr marL="342900" marR="0" lvl="0" indent="-342900" algn="just" defTabSz="914400" rtl="0" eaLnBrk="1" fontAlgn="auto" latinLnBrk="0" hangingPunct="1">
              <a:lnSpc>
                <a:spcPct val="150000"/>
              </a:lnSpc>
              <a:spcBef>
                <a:spcPct val="20000"/>
              </a:spcBef>
              <a:spcAft>
                <a:spcPts val="0"/>
              </a:spcAft>
              <a:buClrTx/>
              <a:buSzTx/>
              <a:buFont typeface="Arial" panose="020B0604020202020204" pitchFamily="34" charset="0"/>
              <a:buChar char="•"/>
              <a:defRPr/>
            </a:pP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The security issue is a serious issue as it may cause catastrophic results.</a:t>
            </a:r>
          </a:p>
          <a:p>
            <a:pPr marL="342900" marR="0" lvl="0" indent="-342900" algn="just" defTabSz="914400" rtl="0" eaLnBrk="1" fontAlgn="auto" latinLnBrk="0" hangingPunct="1">
              <a:lnSpc>
                <a:spcPct val="150000"/>
              </a:lnSpc>
              <a:spcBef>
                <a:spcPct val="20000"/>
              </a:spcBef>
              <a:spcAft>
                <a:spcPts val="0"/>
              </a:spcAft>
              <a:buClrTx/>
              <a:buSzTx/>
              <a:buFont typeface="Arial" panose="020B0604020202020204" pitchFamily="34" charset="0"/>
              <a:buChar char="•"/>
              <a:defRPr/>
            </a:pP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6" name="Title 3"/>
          <p:cNvSpPr>
            <a:spLocks noGrp="1"/>
          </p:cNvSpPr>
          <p:nvPr/>
        </p:nvSpPr>
        <p:spPr>
          <a:xfrm>
            <a:off x="802640" y="344170"/>
            <a:ext cx="10972800" cy="753110"/>
          </a:xfrm>
          <a:prstGeom prst="rect">
            <a:avLst/>
          </a:prstGeom>
          <a:solidFill>
            <a:schemeClr val="accent1"/>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normAutofit/>
          </a:bodyPr>
          <a:lstStyle>
            <a:lvl1pPr algn="ctr" rtl="0" eaLnBrk="0" fontAlgn="base" hangingPunct="0">
              <a:spcBef>
                <a:spcPct val="0"/>
              </a:spcBef>
              <a:spcAft>
                <a:spcPct val="0"/>
              </a:spcAft>
              <a:defRPr sz="4400" kern="1200">
                <a:solidFill>
                  <a:schemeClr val="lt1"/>
                </a:solidFill>
                <a:latin typeface="+mj-lt"/>
                <a:ea typeface="+mj-ea"/>
                <a:cs typeface="+mj-cs"/>
              </a:defRPr>
            </a:lvl1pPr>
            <a:lvl2pPr algn="ctr" rtl="0" eaLnBrk="0" fontAlgn="base" hangingPunct="0">
              <a:spcBef>
                <a:spcPct val="0"/>
              </a:spcBef>
              <a:spcAft>
                <a:spcPct val="0"/>
              </a:spcAft>
              <a:defRPr sz="4400">
                <a:solidFill>
                  <a:schemeClr val="lt1"/>
                </a:solidFill>
                <a:latin typeface="Calibri" panose="020F0502020204030204" pitchFamily="34" charset="0"/>
              </a:defRPr>
            </a:lvl2pPr>
            <a:lvl3pPr algn="ctr" rtl="0" eaLnBrk="0" fontAlgn="base" hangingPunct="0">
              <a:spcBef>
                <a:spcPct val="0"/>
              </a:spcBef>
              <a:spcAft>
                <a:spcPct val="0"/>
              </a:spcAft>
              <a:defRPr sz="4400">
                <a:solidFill>
                  <a:schemeClr val="lt1"/>
                </a:solidFill>
                <a:latin typeface="Calibri" panose="020F0502020204030204" pitchFamily="34" charset="0"/>
              </a:defRPr>
            </a:lvl3pPr>
            <a:lvl4pPr algn="ctr" rtl="0" eaLnBrk="0" fontAlgn="base" hangingPunct="0">
              <a:spcBef>
                <a:spcPct val="0"/>
              </a:spcBef>
              <a:spcAft>
                <a:spcPct val="0"/>
              </a:spcAft>
              <a:defRPr sz="4400">
                <a:solidFill>
                  <a:schemeClr val="lt1"/>
                </a:solidFill>
                <a:latin typeface="Calibri" panose="020F0502020204030204" pitchFamily="34" charset="0"/>
              </a:defRPr>
            </a:lvl4pPr>
            <a:lvl5pPr algn="ctr" rtl="0" eaLnBrk="0" fontAlgn="base" hangingPunct="0">
              <a:spcBef>
                <a:spcPct val="0"/>
              </a:spcBef>
              <a:spcAft>
                <a:spcPct val="0"/>
              </a:spcAft>
              <a:defRPr sz="4400">
                <a:solidFill>
                  <a:schemeClr val="lt1"/>
                </a:solidFill>
                <a:latin typeface="Calibri" panose="020F0502020204030204" pitchFamily="34" charset="0"/>
              </a:defRPr>
            </a:lvl5pPr>
            <a:lvl6pPr marL="457200" algn="ctr" rtl="0" fontAlgn="base">
              <a:spcBef>
                <a:spcPct val="0"/>
              </a:spcBef>
              <a:spcAft>
                <a:spcPct val="0"/>
              </a:spcAft>
              <a:defRPr sz="4400">
                <a:solidFill>
                  <a:schemeClr val="lt1"/>
                </a:solidFill>
                <a:latin typeface="Calibri" panose="020F0502020204030204" pitchFamily="34" charset="0"/>
              </a:defRPr>
            </a:lvl6pPr>
            <a:lvl7pPr marL="914400" algn="ctr" rtl="0" fontAlgn="base">
              <a:spcBef>
                <a:spcPct val="0"/>
              </a:spcBef>
              <a:spcAft>
                <a:spcPct val="0"/>
              </a:spcAft>
              <a:defRPr sz="4400">
                <a:solidFill>
                  <a:schemeClr val="lt1"/>
                </a:solidFill>
                <a:latin typeface="Calibri" panose="020F0502020204030204" pitchFamily="34" charset="0"/>
              </a:defRPr>
            </a:lvl7pPr>
            <a:lvl8pPr marL="1371600" algn="ctr" rtl="0" fontAlgn="base">
              <a:spcBef>
                <a:spcPct val="0"/>
              </a:spcBef>
              <a:spcAft>
                <a:spcPct val="0"/>
              </a:spcAft>
              <a:defRPr sz="4400">
                <a:solidFill>
                  <a:schemeClr val="lt1"/>
                </a:solidFill>
                <a:latin typeface="Calibri" panose="020F0502020204030204" pitchFamily="34" charset="0"/>
              </a:defRPr>
            </a:lvl8pPr>
            <a:lvl9pPr marL="1828800" algn="ctr" rtl="0" fontAlgn="base">
              <a:spcBef>
                <a:spcPct val="0"/>
              </a:spcBef>
              <a:spcAft>
                <a:spcPct val="0"/>
              </a:spcAft>
              <a:defRPr sz="4400">
                <a:solidFill>
                  <a:schemeClr val="lt1"/>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40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INTRODUCTION</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690" y="886460"/>
            <a:ext cx="12062460" cy="4526280"/>
          </a:xfrm>
        </p:spPr>
        <p:txBody>
          <a:bodyPr vert="horz" wrap="square" lIns="91440" tIns="45720" rIns="91440" bIns="45720" numCol="1" rtlCol="0" anchor="t" anchorCtr="0" compatLnSpc="1">
            <a:noAutofit/>
          </a:bodyPr>
          <a:lstStyle/>
          <a:p>
            <a:pPr marR="0" lvl="0" defTabSz="914400" rtl="0" eaLnBrk="1" fontAlgn="auto" latinLnBrk="0" hangingPunct="1">
              <a:lnSpc>
                <a:spcPct val="170000"/>
              </a:lnSpc>
              <a:spcBef>
                <a:spcPct val="20000"/>
              </a:spcBef>
              <a:spcAft>
                <a:spcPts val="0"/>
              </a:spcAft>
              <a:buClrTx/>
              <a:buSzTx/>
              <a:defRPr/>
            </a:pPr>
            <a:r>
              <a:rPr lang="en-US" sz="2000" dirty="0"/>
              <a:t>Deep Learning-Based Classification of the Polar Emotions of “Moe”-Style Cartoon Pictures</a:t>
            </a:r>
          </a:p>
          <a:p>
            <a:pPr marL="0" marR="0" lvl="0" indent="457200" defTabSz="914400" rtl="0" eaLnBrk="1" fontAlgn="auto" latinLnBrk="0" hangingPunct="1">
              <a:lnSpc>
                <a:spcPct val="170000"/>
              </a:lnSpc>
              <a:spcBef>
                <a:spcPct val="20000"/>
              </a:spcBef>
              <a:spcAft>
                <a:spcPts val="0"/>
              </a:spcAft>
              <a:buClrTx/>
              <a:buSzTx/>
              <a:buNone/>
              <a:defRPr/>
            </a:pPr>
            <a:r>
              <a:rPr lang="en-US" sz="2000" dirty="0"/>
              <a:t>(</a:t>
            </a:r>
            <a:r>
              <a:rPr kumimoji="0" lang="en-US" sz="2000" b="0" i="0" u="none" strike="noStrike" kern="1200" cap="none" spc="0" normalizeH="0" baseline="0" noProof="0" dirty="0">
                <a:ln>
                  <a:noFill/>
                </a:ln>
                <a:solidFill>
                  <a:srgbClr val="7030A0"/>
                </a:solidFill>
                <a:effectLst/>
                <a:uLnTx/>
                <a:uFillTx/>
                <a:latin typeface="Times New Roman" panose="02020603050405020304" pitchFamily="18" charset="0"/>
                <a:ea typeface="+mn-ea"/>
                <a:cs typeface="Times New Roman" panose="02020603050405020304" pitchFamily="18" charset="0"/>
                <a:hlinkClick r:id="rId2"/>
              </a:rPr>
              <a:t>https://ieeexplore.ieee.org/stamp/stamp.jsp?tp=&amp;arnumber=9220754</a:t>
            </a:r>
            <a:r>
              <a:rPr kumimoji="0" lang="en-US" sz="2000" b="0" i="0" u="none" strike="noStrike" kern="1200" cap="none" spc="0" normalizeH="0" baseline="0" noProof="0" dirty="0">
                <a:ln>
                  <a:noFill/>
                </a:ln>
                <a:solidFill>
                  <a:srgbClr val="7030A0"/>
                </a:solidFill>
                <a:effectLst/>
                <a:uLnTx/>
                <a:uFillTx/>
                <a:latin typeface="Times New Roman" panose="02020603050405020304" pitchFamily="18" charset="0"/>
                <a:ea typeface="+mn-ea"/>
                <a:cs typeface="Times New Roman" panose="02020603050405020304" pitchFamily="18" charset="0"/>
              </a:rPr>
              <a:t>)</a:t>
            </a:r>
          </a:p>
          <a:p>
            <a:pPr marR="0" lvl="0" algn="just" defTabSz="914400" rtl="0" eaLnBrk="1" fontAlgn="auto" latinLnBrk="0" hangingPunct="1">
              <a:lnSpc>
                <a:spcPct val="170000"/>
              </a:lnSpc>
              <a:spcBef>
                <a:spcPct val="20000"/>
              </a:spcBef>
              <a:spcAft>
                <a:spcPts val="0"/>
              </a:spcAft>
              <a:buClrTx/>
              <a:buSzTx/>
              <a:defRPr/>
            </a:pPr>
            <a:r>
              <a:rPr lang="en-US" sz="2000" dirty="0"/>
              <a:t>Bilateral Filtering Based Image Cartoon Stylization Design</a:t>
            </a:r>
          </a:p>
          <a:p>
            <a:pPr marL="0" marR="0" lvl="0" indent="457200" algn="just" defTabSz="914400" rtl="0" eaLnBrk="1" fontAlgn="auto" latinLnBrk="0" hangingPunct="1">
              <a:lnSpc>
                <a:spcPct val="170000"/>
              </a:lnSpc>
              <a:spcBef>
                <a:spcPct val="20000"/>
              </a:spcBef>
              <a:spcAft>
                <a:spcPts val="0"/>
              </a:spcAft>
              <a:buClrTx/>
              <a:buSzTx/>
              <a:buNone/>
              <a:defRPr/>
            </a:pPr>
            <a:r>
              <a:rPr lang="en-US" sz="2000" dirty="0"/>
              <a:t>(</a:t>
            </a:r>
            <a:r>
              <a:rPr lang="en-IN" sz="2000" dirty="0">
                <a:solidFill>
                  <a:srgbClr val="7030A0"/>
                </a:solidFill>
                <a:latin typeface="Times New Roman" panose="02020603050405020304" pitchFamily="18" charset="0"/>
                <a:cs typeface="Times New Roman" panose="02020603050405020304" pitchFamily="18" charset="0"/>
                <a:hlinkClick r:id="rId3"/>
              </a:rPr>
              <a:t>eh7wHXWfdTFMV9kNmzN7qywox0Ld1E8mzwt6E6ok.pdf (francis-press.com)</a:t>
            </a:r>
            <a:r>
              <a:rPr lang="en-IN" sz="2000" dirty="0">
                <a:solidFill>
                  <a:srgbClr val="7030A0"/>
                </a:solidFill>
                <a:latin typeface="Times New Roman" panose="02020603050405020304" pitchFamily="18" charset="0"/>
                <a:cs typeface="Times New Roman" panose="02020603050405020304" pitchFamily="18" charset="0"/>
              </a:rPr>
              <a:t>)</a:t>
            </a:r>
          </a:p>
          <a:p>
            <a:pPr marR="0" lvl="0" algn="l" defTabSz="914400" rtl="0" eaLnBrk="1" fontAlgn="auto" latinLnBrk="0" hangingPunct="1">
              <a:lnSpc>
                <a:spcPct val="170000"/>
              </a:lnSpc>
              <a:spcBef>
                <a:spcPct val="20000"/>
              </a:spcBef>
              <a:spcAft>
                <a:spcPts val="0"/>
              </a:spcAft>
              <a:buClrTx/>
              <a:buSzTx/>
              <a:defRPr/>
            </a:pPr>
            <a:r>
              <a:rPr lang="en-US" sz="2000" b="0" i="0" dirty="0">
                <a:effectLst/>
                <a:highlight>
                  <a:srgbClr val="FFFFFF"/>
                </a:highlight>
                <a:latin typeface="Arial" panose="020B0604020202020204" pitchFamily="34" charset="0"/>
              </a:rPr>
              <a:t>Animating Static Pictures: A Cartoon Transformation Approach with OpenCV and Python</a:t>
            </a:r>
          </a:p>
          <a:p>
            <a:pPr marL="0" marR="0" lvl="0" indent="457200" algn="l" defTabSz="914400" rtl="0" eaLnBrk="1" fontAlgn="auto" latinLnBrk="0" hangingPunct="1">
              <a:lnSpc>
                <a:spcPct val="170000"/>
              </a:lnSpc>
              <a:spcBef>
                <a:spcPct val="20000"/>
              </a:spcBef>
              <a:spcAft>
                <a:spcPts val="0"/>
              </a:spcAft>
              <a:buClrTx/>
              <a:buSzTx/>
              <a:buNone/>
              <a:defRPr/>
            </a:pPr>
            <a:r>
              <a:rPr kumimoji="0" lang="en-US" sz="2000" u="none" strike="noStrike" kern="1200" cap="none" spc="0" normalizeH="0" baseline="0" noProof="0" dirty="0">
                <a:ln>
                  <a:noFill/>
                </a:ln>
                <a:solidFill>
                  <a:srgbClr val="7030A0"/>
                </a:solidFill>
                <a:highlight>
                  <a:srgbClr val="FFFFFF"/>
                </a:highlight>
                <a:uLnTx/>
                <a:uFillTx/>
                <a:latin typeface="Arial" panose="020B0604020202020204" pitchFamily="34" charset="0"/>
                <a:ea typeface="+mn-ea"/>
                <a:cs typeface="Times New Roman" panose="02020603050405020304" pitchFamily="18" charset="0"/>
                <a:hlinkClick r:id="rId4"/>
              </a:rPr>
              <a:t>(</a:t>
            </a:r>
            <a:r>
              <a:rPr kumimoji="0" lang="en-US" sz="2000" b="0" i="0" u="none" strike="noStrike" kern="1200" cap="none" spc="0" normalizeH="0" baseline="0" noProof="0" dirty="0">
                <a:ln>
                  <a:noFill/>
                </a:ln>
                <a:solidFill>
                  <a:srgbClr val="7030A0"/>
                </a:solidFill>
                <a:effectLst/>
                <a:uLnTx/>
                <a:uFillTx/>
                <a:latin typeface="Times New Roman" panose="02020603050405020304" pitchFamily="18" charset="0"/>
                <a:ea typeface="+mn-ea"/>
                <a:cs typeface="Times New Roman" panose="02020603050405020304" pitchFamily="18" charset="0"/>
                <a:hlinkClick r:id="rId4"/>
              </a:rPr>
              <a:t>https://jrctd.in/index.php/IJRCTD/article/view/15</a:t>
            </a:r>
            <a:r>
              <a:rPr kumimoji="0" lang="en-US" sz="2000" b="0" i="0" u="none" strike="noStrike" kern="1200" cap="none" spc="0" normalizeH="0" baseline="0" noProof="0" dirty="0">
                <a:ln>
                  <a:noFill/>
                </a:ln>
                <a:solidFill>
                  <a:srgbClr val="7030A0"/>
                </a:solidFill>
                <a:effectLst/>
                <a:uLnTx/>
                <a:uFillTx/>
                <a:latin typeface="Times New Roman" panose="02020603050405020304" pitchFamily="18" charset="0"/>
                <a:ea typeface="+mn-ea"/>
                <a:cs typeface="Times New Roman" panose="02020603050405020304" pitchFamily="18" charset="0"/>
              </a:rPr>
              <a:t>)</a:t>
            </a:r>
          </a:p>
          <a:p>
            <a:pPr marR="0" lvl="0" algn="l" defTabSz="914400" rtl="0" eaLnBrk="1" fontAlgn="auto" latinLnBrk="0" hangingPunct="1">
              <a:lnSpc>
                <a:spcPct val="170000"/>
              </a:lnSpc>
              <a:spcBef>
                <a:spcPct val="20000"/>
              </a:spcBef>
              <a:spcAft>
                <a:spcPts val="0"/>
              </a:spcAft>
              <a:buClrTx/>
              <a:buSzTx/>
              <a:defRPr/>
            </a:pPr>
            <a:r>
              <a:rPr lang="en-US" sz="2000" dirty="0"/>
              <a:t>An Intelligent approach to Pic to Cartoon Conversion using White-box-</a:t>
            </a:r>
            <a:r>
              <a:rPr lang="en-US" sz="2000" dirty="0" err="1"/>
              <a:t>cartoonization</a:t>
            </a:r>
            <a:r>
              <a:rPr lang="en-US" sz="2000" dirty="0"/>
              <a:t> </a:t>
            </a:r>
            <a:endParaRPr kumimoji="0" lang="en-US" sz="2000" b="0" i="0" u="none" strike="noStrike" kern="1200" cap="none" spc="0" normalizeH="0" baseline="0" noProof="0" dirty="0">
              <a:ln>
                <a:noFill/>
              </a:ln>
              <a:solidFill>
                <a:srgbClr val="7030A0"/>
              </a:solidFill>
              <a:effectLst/>
              <a:uLnTx/>
              <a:uFillTx/>
              <a:latin typeface="Times New Roman" panose="02020603050405020304" pitchFamily="18" charset="0"/>
              <a:ea typeface="+mn-ea"/>
              <a:cs typeface="Times New Roman" panose="02020603050405020304" pitchFamily="18" charset="0"/>
              <a:hlinkClick r:id="rId5" action="ppaction://hlinkfile"/>
            </a:endParaRPr>
          </a:p>
          <a:p>
            <a:pPr marL="0" indent="457200" eaLnBrk="1" fontAlgn="auto" hangingPunct="1">
              <a:lnSpc>
                <a:spcPct val="170000"/>
              </a:lnSpc>
              <a:spcAft>
                <a:spcPts val="0"/>
              </a:spcAft>
              <a:buNone/>
              <a:defRPr/>
            </a:pPr>
            <a:r>
              <a:rPr lang="en-IN" sz="2000" dirty="0">
                <a:solidFill>
                  <a:srgbClr val="7030A0"/>
                </a:solidFill>
                <a:latin typeface="Times New Roman" panose="02020603050405020304" pitchFamily="18" charset="0"/>
                <a:cs typeface="Times New Roman" panose="02020603050405020304" pitchFamily="18" charset="0"/>
                <a:hlinkClick r:id="rId6"/>
              </a:rPr>
              <a:t>IRJET_V9I5279-libre.pdf (d1wqtxts1xzle7.cloudfront.net)</a:t>
            </a:r>
            <a:endParaRPr lang="en-IN" sz="2000" dirty="0">
              <a:solidFill>
                <a:srgbClr val="7030A0"/>
              </a:solidFill>
              <a:latin typeface="Times New Roman" panose="02020603050405020304" pitchFamily="18" charset="0"/>
              <a:cs typeface="Times New Roman" panose="02020603050405020304" pitchFamily="18" charset="0"/>
            </a:endParaRPr>
          </a:p>
          <a:p>
            <a:pPr eaLnBrk="1" fontAlgn="auto" hangingPunct="1">
              <a:lnSpc>
                <a:spcPct val="170000"/>
              </a:lnSpc>
              <a:spcAft>
                <a:spcPts val="0"/>
              </a:spcAft>
              <a:defRPr/>
            </a:pPr>
            <a:endParaRPr kumimoji="0" lang="en-US" sz="1400" i="0" u="none" strike="noStrike" kern="1200" cap="none" spc="0" normalizeH="0" baseline="0" noProof="0" dirty="0">
              <a:ln>
                <a:noFill/>
              </a:ln>
              <a:solidFill>
                <a:srgbClr val="7030A0"/>
              </a:solidFill>
              <a:effectLst/>
              <a:uLnTx/>
              <a:uFillTx/>
              <a:latin typeface="Times New Roman" panose="02020603050405020304" pitchFamily="18" charset="0"/>
              <a:cs typeface="Times New Roman" panose="02020603050405020304" pitchFamily="18" charset="0"/>
            </a:endParaRPr>
          </a:p>
        </p:txBody>
      </p:sp>
      <p:sp>
        <p:nvSpPr>
          <p:cNvPr id="6" name="Title 3"/>
          <p:cNvSpPr>
            <a:spLocks noGrp="1"/>
          </p:cNvSpPr>
          <p:nvPr/>
        </p:nvSpPr>
        <p:spPr>
          <a:xfrm>
            <a:off x="695325" y="133350"/>
            <a:ext cx="10972800" cy="753110"/>
          </a:xfrm>
          <a:prstGeom prst="rect">
            <a:avLst/>
          </a:prstGeom>
          <a:solidFill>
            <a:schemeClr val="accent1"/>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normAutofit/>
          </a:bodyPr>
          <a:lstStyle>
            <a:lvl1pPr algn="ctr" rtl="0" eaLnBrk="0" fontAlgn="base" hangingPunct="0">
              <a:spcBef>
                <a:spcPct val="0"/>
              </a:spcBef>
              <a:spcAft>
                <a:spcPct val="0"/>
              </a:spcAft>
              <a:defRPr sz="4400" kern="1200">
                <a:solidFill>
                  <a:schemeClr val="lt1"/>
                </a:solidFill>
                <a:latin typeface="+mj-lt"/>
                <a:ea typeface="+mj-ea"/>
                <a:cs typeface="+mj-cs"/>
              </a:defRPr>
            </a:lvl1pPr>
            <a:lvl2pPr algn="ctr" rtl="0" eaLnBrk="0" fontAlgn="base" hangingPunct="0">
              <a:spcBef>
                <a:spcPct val="0"/>
              </a:spcBef>
              <a:spcAft>
                <a:spcPct val="0"/>
              </a:spcAft>
              <a:defRPr sz="4400">
                <a:solidFill>
                  <a:schemeClr val="lt1"/>
                </a:solidFill>
                <a:latin typeface="Calibri" panose="020F0502020204030204" pitchFamily="34" charset="0"/>
              </a:defRPr>
            </a:lvl2pPr>
            <a:lvl3pPr algn="ctr" rtl="0" eaLnBrk="0" fontAlgn="base" hangingPunct="0">
              <a:spcBef>
                <a:spcPct val="0"/>
              </a:spcBef>
              <a:spcAft>
                <a:spcPct val="0"/>
              </a:spcAft>
              <a:defRPr sz="4400">
                <a:solidFill>
                  <a:schemeClr val="lt1"/>
                </a:solidFill>
                <a:latin typeface="Calibri" panose="020F0502020204030204" pitchFamily="34" charset="0"/>
              </a:defRPr>
            </a:lvl3pPr>
            <a:lvl4pPr algn="ctr" rtl="0" eaLnBrk="0" fontAlgn="base" hangingPunct="0">
              <a:spcBef>
                <a:spcPct val="0"/>
              </a:spcBef>
              <a:spcAft>
                <a:spcPct val="0"/>
              </a:spcAft>
              <a:defRPr sz="4400">
                <a:solidFill>
                  <a:schemeClr val="lt1"/>
                </a:solidFill>
                <a:latin typeface="Calibri" panose="020F0502020204030204" pitchFamily="34" charset="0"/>
              </a:defRPr>
            </a:lvl4pPr>
            <a:lvl5pPr algn="ctr" rtl="0" eaLnBrk="0" fontAlgn="base" hangingPunct="0">
              <a:spcBef>
                <a:spcPct val="0"/>
              </a:spcBef>
              <a:spcAft>
                <a:spcPct val="0"/>
              </a:spcAft>
              <a:defRPr sz="4400">
                <a:solidFill>
                  <a:schemeClr val="lt1"/>
                </a:solidFill>
                <a:latin typeface="Calibri" panose="020F0502020204030204" pitchFamily="34" charset="0"/>
              </a:defRPr>
            </a:lvl5pPr>
            <a:lvl6pPr marL="457200" algn="ctr" rtl="0" fontAlgn="base">
              <a:spcBef>
                <a:spcPct val="0"/>
              </a:spcBef>
              <a:spcAft>
                <a:spcPct val="0"/>
              </a:spcAft>
              <a:defRPr sz="4400">
                <a:solidFill>
                  <a:schemeClr val="lt1"/>
                </a:solidFill>
                <a:latin typeface="Calibri" panose="020F0502020204030204" pitchFamily="34" charset="0"/>
              </a:defRPr>
            </a:lvl6pPr>
            <a:lvl7pPr marL="914400" algn="ctr" rtl="0" fontAlgn="base">
              <a:spcBef>
                <a:spcPct val="0"/>
              </a:spcBef>
              <a:spcAft>
                <a:spcPct val="0"/>
              </a:spcAft>
              <a:defRPr sz="4400">
                <a:solidFill>
                  <a:schemeClr val="lt1"/>
                </a:solidFill>
                <a:latin typeface="Calibri" panose="020F0502020204030204" pitchFamily="34" charset="0"/>
              </a:defRPr>
            </a:lvl7pPr>
            <a:lvl8pPr marL="1371600" algn="ctr" rtl="0" fontAlgn="base">
              <a:spcBef>
                <a:spcPct val="0"/>
              </a:spcBef>
              <a:spcAft>
                <a:spcPct val="0"/>
              </a:spcAft>
              <a:defRPr sz="4400">
                <a:solidFill>
                  <a:schemeClr val="lt1"/>
                </a:solidFill>
                <a:latin typeface="Calibri" panose="020F0502020204030204" pitchFamily="34" charset="0"/>
              </a:defRPr>
            </a:lvl8pPr>
            <a:lvl9pPr marL="1828800" algn="ctr" rtl="0" fontAlgn="base">
              <a:spcBef>
                <a:spcPct val="0"/>
              </a:spcBef>
              <a:spcAft>
                <a:spcPct val="0"/>
              </a:spcAft>
              <a:defRPr sz="4400">
                <a:solidFill>
                  <a:schemeClr val="lt1"/>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40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LITERATURE SURVEY</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p:cNvSpPr>
            <a:spLocks noGrp="1"/>
          </p:cNvSpPr>
          <p:nvPr>
            <p:ph idx="1"/>
          </p:nvPr>
        </p:nvSpPr>
        <p:spPr>
          <a:xfrm>
            <a:off x="609600" y="1143001"/>
            <a:ext cx="10751366" cy="4437958"/>
          </a:xfrm>
        </p:spPr>
        <p:txBody>
          <a:bodyPr vert="horz" wrap="square" lIns="91440" tIns="45720" rIns="91440" bIns="45720" anchor="t" anchorCtr="0"/>
          <a:lstStyle/>
          <a:p>
            <a:pPr eaLnBrk="1" hangingPunct="1"/>
            <a:r>
              <a:rPr lang="en-US" altLang="en-US" sz="2000" b="1" dirty="0">
                <a:solidFill>
                  <a:schemeClr val="tx2">
                    <a:lumMod val="60000"/>
                    <a:lumOff val="40000"/>
                  </a:schemeClr>
                </a:solidFill>
                <a:latin typeface="Times New Roman" panose="02020603050405020304" pitchFamily="18" charset="0"/>
                <a:cs typeface="Times New Roman" panose="02020603050405020304" pitchFamily="18" charset="0"/>
              </a:rPr>
              <a:t>MOBILE</a:t>
            </a:r>
            <a:r>
              <a:rPr lang="en-US" altLang="en-US" sz="2000" b="1" dirty="0">
                <a:latin typeface="Times New Roman" panose="02020603050405020304" pitchFamily="18" charset="0"/>
                <a:cs typeface="Times New Roman" panose="02020603050405020304" pitchFamily="18" charset="0"/>
              </a:rPr>
              <a:t> </a:t>
            </a:r>
            <a:r>
              <a:rPr lang="en-US" altLang="en-US" sz="2000" b="1" dirty="0">
                <a:solidFill>
                  <a:schemeClr val="tx2">
                    <a:lumMod val="60000"/>
                    <a:lumOff val="40000"/>
                  </a:schemeClr>
                </a:solidFill>
                <a:latin typeface="Times New Roman" panose="02020603050405020304" pitchFamily="18" charset="0"/>
                <a:cs typeface="Times New Roman" panose="02020603050405020304" pitchFamily="18" charset="0"/>
              </a:rPr>
              <a:t>APPS</a:t>
            </a:r>
            <a:r>
              <a:rPr lang="en-US" altLang="en-US" sz="2000" dirty="0">
                <a:latin typeface="Times New Roman" panose="02020603050405020304" pitchFamily="18" charset="0"/>
                <a:cs typeface="Times New Roman" panose="02020603050405020304" pitchFamily="18" charset="0"/>
              </a:rPr>
              <a:t> </a:t>
            </a:r>
          </a:p>
          <a:p>
            <a:pPr marL="457200" indent="-457200" eaLnBrk="1" hangingPunct="1">
              <a:buAutoNum type="arabicPeriod"/>
            </a:pPr>
            <a:r>
              <a:rPr lang="en-US" altLang="en-US" sz="2000" dirty="0" err="1">
                <a:latin typeface="Times New Roman" panose="02020603050405020304" pitchFamily="18" charset="0"/>
                <a:cs typeface="Times New Roman" panose="02020603050405020304" pitchFamily="18" charset="0"/>
              </a:rPr>
              <a:t>ToonMe</a:t>
            </a:r>
            <a:endParaRPr lang="en-US" altLang="en-US" sz="2000" dirty="0">
              <a:latin typeface="Times New Roman" panose="02020603050405020304" pitchFamily="18" charset="0"/>
              <a:cs typeface="Times New Roman" panose="02020603050405020304" pitchFamily="18" charset="0"/>
            </a:endParaRPr>
          </a:p>
          <a:p>
            <a:pPr marL="457200" indent="-457200" eaLnBrk="1" hangingPunct="1">
              <a:buAutoNum type="arabicPeriod"/>
            </a:pPr>
            <a:r>
              <a:rPr lang="en-US" altLang="en-US" sz="2000" dirty="0">
                <a:latin typeface="Times New Roman" panose="02020603050405020304" pitchFamily="18" charset="0"/>
                <a:cs typeface="Times New Roman" panose="02020603050405020304" pitchFamily="18" charset="0"/>
              </a:rPr>
              <a:t>Prisma </a:t>
            </a:r>
          </a:p>
          <a:p>
            <a:pPr marL="457200" indent="-457200" eaLnBrk="1" hangingPunct="1">
              <a:buAutoNum type="arabicPeriod"/>
            </a:pPr>
            <a:r>
              <a:rPr lang="en-US" altLang="en-US" sz="2000" dirty="0" err="1">
                <a:latin typeface="Times New Roman" panose="02020603050405020304" pitchFamily="18" charset="0"/>
                <a:cs typeface="Times New Roman" panose="02020603050405020304" pitchFamily="18" charset="0"/>
              </a:rPr>
              <a:t>SnapChat</a:t>
            </a:r>
            <a:r>
              <a:rPr lang="en-US" altLang="en-US" sz="2000" dirty="0">
                <a:latin typeface="Times New Roman" panose="02020603050405020304" pitchFamily="18" charset="0"/>
                <a:cs typeface="Times New Roman" panose="02020603050405020304" pitchFamily="18" charset="0"/>
              </a:rPr>
              <a:t> </a:t>
            </a:r>
          </a:p>
          <a:p>
            <a:pPr marL="0" indent="0" eaLnBrk="1" hangingPunct="1">
              <a:buNone/>
            </a:pPr>
            <a:r>
              <a:rPr lang="en-US" altLang="en-US" sz="2000" dirty="0">
                <a:latin typeface="Times New Roman" panose="02020603050405020304" pitchFamily="18" charset="0"/>
                <a:cs typeface="Times New Roman" panose="02020603050405020304" pitchFamily="18" charset="0"/>
              </a:rPr>
              <a:t>4.    Adobe express</a:t>
            </a:r>
          </a:p>
          <a:p>
            <a:pPr marL="0" indent="0" eaLnBrk="1" hangingPunct="1">
              <a:buNone/>
            </a:pPr>
            <a:r>
              <a:rPr lang="en-US" altLang="en-US" sz="2000" dirty="0">
                <a:latin typeface="Times New Roman" panose="02020603050405020304" pitchFamily="18" charset="0"/>
                <a:cs typeface="Times New Roman" panose="02020603050405020304" pitchFamily="18" charset="0"/>
              </a:rPr>
              <a:t>5.    </a:t>
            </a:r>
            <a:r>
              <a:rPr lang="en-US" altLang="en-US" sz="2000" dirty="0" err="1">
                <a:latin typeface="Times New Roman" panose="02020603050405020304" pitchFamily="18" charset="0"/>
                <a:cs typeface="Times New Roman" panose="02020603050405020304" pitchFamily="18" charset="0"/>
              </a:rPr>
              <a:t>Painnt</a:t>
            </a:r>
            <a:r>
              <a:rPr lang="en-US" altLang="en-US" sz="2000" dirty="0">
                <a:latin typeface="Times New Roman" panose="02020603050405020304" pitchFamily="18" charset="0"/>
                <a:cs typeface="Times New Roman" panose="02020603050405020304" pitchFamily="18" charset="0"/>
              </a:rPr>
              <a:t> - are some mobile apps</a:t>
            </a:r>
            <a:r>
              <a:rPr lang="en-US" altLang="en-US" sz="2000" b="1" dirty="0">
                <a:latin typeface="Times New Roman" panose="02020603050405020304" pitchFamily="18" charset="0"/>
                <a:cs typeface="Times New Roman" panose="02020603050405020304" pitchFamily="18" charset="0"/>
              </a:rPr>
              <a:t>.</a:t>
            </a:r>
          </a:p>
          <a:p>
            <a:pPr eaLnBrk="1" hangingPunct="1"/>
            <a:r>
              <a:rPr lang="en-US" altLang="en-US" sz="2000" b="1" dirty="0">
                <a:solidFill>
                  <a:schemeClr val="tx2">
                    <a:lumMod val="60000"/>
                    <a:lumOff val="40000"/>
                  </a:schemeClr>
                </a:solidFill>
                <a:latin typeface="Times New Roman" panose="02020603050405020304" pitchFamily="18" charset="0"/>
                <a:cs typeface="Times New Roman" panose="02020603050405020304" pitchFamily="18" charset="0"/>
              </a:rPr>
              <a:t>WEBSITES</a:t>
            </a:r>
          </a:p>
          <a:p>
            <a:pPr marL="457200" indent="-457200" eaLnBrk="1" hangingPunct="1">
              <a:buAutoNum type="arabicPeriod"/>
            </a:pPr>
            <a:r>
              <a:rPr lang="en-US" altLang="en-US" sz="2000" dirty="0">
                <a:latin typeface="Times New Roman" panose="02020603050405020304" pitchFamily="18" charset="0"/>
                <a:cs typeface="Times New Roman" panose="02020603050405020304" pitchFamily="18" charset="0"/>
              </a:rPr>
              <a:t>Cartoonify</a:t>
            </a:r>
          </a:p>
          <a:p>
            <a:pPr marL="457200" indent="-457200" eaLnBrk="1" hangingPunct="1">
              <a:buAutoNum type="arabicPeriod"/>
            </a:pPr>
            <a:r>
              <a:rPr lang="en-US" altLang="en-US" sz="2000" dirty="0">
                <a:latin typeface="Times New Roman" panose="02020603050405020304" pitchFamily="18" charset="0"/>
                <a:cs typeface="Times New Roman" panose="02020603050405020304" pitchFamily="18" charset="0"/>
              </a:rPr>
              <a:t>PhotoCartoon</a:t>
            </a:r>
          </a:p>
          <a:p>
            <a:pPr marL="457200" indent="-457200" eaLnBrk="1" hangingPunct="1">
              <a:buAutoNum type="arabicPeriod"/>
            </a:pPr>
            <a:r>
              <a:rPr lang="en-US" altLang="en-US" sz="2000" dirty="0">
                <a:latin typeface="Times New Roman" panose="02020603050405020304" pitchFamily="18" charset="0"/>
                <a:cs typeface="Times New Roman" panose="02020603050405020304" pitchFamily="18" charset="0"/>
              </a:rPr>
              <a:t>Befunky</a:t>
            </a:r>
          </a:p>
          <a:p>
            <a:pPr marL="457200" indent="-457200" eaLnBrk="1" hangingPunct="1">
              <a:buAutoNum type="arabicPeriod"/>
            </a:pPr>
            <a:r>
              <a:rPr lang="en-US" altLang="en-US" sz="2000" dirty="0">
                <a:latin typeface="Times New Roman" panose="02020603050405020304" pitchFamily="18" charset="0"/>
                <a:cs typeface="Times New Roman" panose="02020603050405020304" pitchFamily="18" charset="0"/>
              </a:rPr>
              <a:t>Fotor</a:t>
            </a:r>
          </a:p>
          <a:p>
            <a:pPr marL="2286000" lvl="5" indent="0" eaLnBrk="1" hangingPunct="1">
              <a:buNone/>
            </a:pPr>
            <a:endParaRPr lang="en-US" altLang="en-US" sz="1250" dirty="0">
              <a:latin typeface="Times New Roman" panose="02020603050405020304" pitchFamily="18" charset="0"/>
              <a:cs typeface="Times New Roman" panose="02020603050405020304" pitchFamily="18" charset="0"/>
            </a:endParaRPr>
          </a:p>
        </p:txBody>
      </p:sp>
      <p:sp>
        <p:nvSpPr>
          <p:cNvPr id="6" name="Title 3"/>
          <p:cNvSpPr>
            <a:spLocks noGrp="1"/>
          </p:cNvSpPr>
          <p:nvPr/>
        </p:nvSpPr>
        <p:spPr>
          <a:xfrm>
            <a:off x="695325" y="133350"/>
            <a:ext cx="10972800" cy="753110"/>
          </a:xfrm>
          <a:prstGeom prst="rect">
            <a:avLst/>
          </a:prstGeom>
          <a:solidFill>
            <a:schemeClr val="accent1"/>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normAutofit/>
          </a:bodyPr>
          <a:lstStyle>
            <a:lvl1pPr algn="ctr" rtl="0" eaLnBrk="0" fontAlgn="base" hangingPunct="0">
              <a:spcBef>
                <a:spcPct val="0"/>
              </a:spcBef>
              <a:spcAft>
                <a:spcPct val="0"/>
              </a:spcAft>
              <a:defRPr sz="4400" kern="1200">
                <a:solidFill>
                  <a:schemeClr val="lt1"/>
                </a:solidFill>
                <a:latin typeface="+mj-lt"/>
                <a:ea typeface="+mj-ea"/>
                <a:cs typeface="+mj-cs"/>
              </a:defRPr>
            </a:lvl1pPr>
            <a:lvl2pPr algn="ctr" rtl="0" eaLnBrk="0" fontAlgn="base" hangingPunct="0">
              <a:spcBef>
                <a:spcPct val="0"/>
              </a:spcBef>
              <a:spcAft>
                <a:spcPct val="0"/>
              </a:spcAft>
              <a:defRPr sz="4400">
                <a:solidFill>
                  <a:schemeClr val="lt1"/>
                </a:solidFill>
                <a:latin typeface="Calibri" panose="020F0502020204030204" pitchFamily="34" charset="0"/>
              </a:defRPr>
            </a:lvl2pPr>
            <a:lvl3pPr algn="ctr" rtl="0" eaLnBrk="0" fontAlgn="base" hangingPunct="0">
              <a:spcBef>
                <a:spcPct val="0"/>
              </a:spcBef>
              <a:spcAft>
                <a:spcPct val="0"/>
              </a:spcAft>
              <a:defRPr sz="4400">
                <a:solidFill>
                  <a:schemeClr val="lt1"/>
                </a:solidFill>
                <a:latin typeface="Calibri" panose="020F0502020204030204" pitchFamily="34" charset="0"/>
              </a:defRPr>
            </a:lvl3pPr>
            <a:lvl4pPr algn="ctr" rtl="0" eaLnBrk="0" fontAlgn="base" hangingPunct="0">
              <a:spcBef>
                <a:spcPct val="0"/>
              </a:spcBef>
              <a:spcAft>
                <a:spcPct val="0"/>
              </a:spcAft>
              <a:defRPr sz="4400">
                <a:solidFill>
                  <a:schemeClr val="lt1"/>
                </a:solidFill>
                <a:latin typeface="Calibri" panose="020F0502020204030204" pitchFamily="34" charset="0"/>
              </a:defRPr>
            </a:lvl4pPr>
            <a:lvl5pPr algn="ctr" rtl="0" eaLnBrk="0" fontAlgn="base" hangingPunct="0">
              <a:spcBef>
                <a:spcPct val="0"/>
              </a:spcBef>
              <a:spcAft>
                <a:spcPct val="0"/>
              </a:spcAft>
              <a:defRPr sz="4400">
                <a:solidFill>
                  <a:schemeClr val="lt1"/>
                </a:solidFill>
                <a:latin typeface="Calibri" panose="020F0502020204030204" pitchFamily="34" charset="0"/>
              </a:defRPr>
            </a:lvl5pPr>
            <a:lvl6pPr marL="457200" algn="ctr" rtl="0" fontAlgn="base">
              <a:spcBef>
                <a:spcPct val="0"/>
              </a:spcBef>
              <a:spcAft>
                <a:spcPct val="0"/>
              </a:spcAft>
              <a:defRPr sz="4400">
                <a:solidFill>
                  <a:schemeClr val="lt1"/>
                </a:solidFill>
                <a:latin typeface="Calibri" panose="020F0502020204030204" pitchFamily="34" charset="0"/>
              </a:defRPr>
            </a:lvl6pPr>
            <a:lvl7pPr marL="914400" algn="ctr" rtl="0" fontAlgn="base">
              <a:spcBef>
                <a:spcPct val="0"/>
              </a:spcBef>
              <a:spcAft>
                <a:spcPct val="0"/>
              </a:spcAft>
              <a:defRPr sz="4400">
                <a:solidFill>
                  <a:schemeClr val="lt1"/>
                </a:solidFill>
                <a:latin typeface="Calibri" panose="020F0502020204030204" pitchFamily="34" charset="0"/>
              </a:defRPr>
            </a:lvl7pPr>
            <a:lvl8pPr marL="1371600" algn="ctr" rtl="0" fontAlgn="base">
              <a:spcBef>
                <a:spcPct val="0"/>
              </a:spcBef>
              <a:spcAft>
                <a:spcPct val="0"/>
              </a:spcAft>
              <a:defRPr sz="4400">
                <a:solidFill>
                  <a:schemeClr val="lt1"/>
                </a:solidFill>
                <a:latin typeface="Calibri" panose="020F0502020204030204" pitchFamily="34" charset="0"/>
              </a:defRPr>
            </a:lvl8pPr>
            <a:lvl9pPr marL="1828800" algn="ctr" rtl="0" fontAlgn="base">
              <a:spcBef>
                <a:spcPct val="0"/>
              </a:spcBef>
              <a:spcAft>
                <a:spcPct val="0"/>
              </a:spcAft>
              <a:defRPr sz="4400">
                <a:solidFill>
                  <a:schemeClr val="lt1"/>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40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EXISTING SYSTEMS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641" y="1274464"/>
            <a:ext cx="1040061" cy="8801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6687" y="2154593"/>
            <a:ext cx="1437447" cy="14374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1098" y="3592040"/>
            <a:ext cx="2050403" cy="13669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8989" y="4868829"/>
            <a:ext cx="2450749" cy="10187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62291" y="1274464"/>
            <a:ext cx="1437447" cy="14374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a:xfrm>
            <a:off x="609600" y="-317"/>
            <a:ext cx="10972800" cy="1143000"/>
          </a:xfrm>
        </p:spPr>
        <p:txBody>
          <a:bodyPr vert="horz" wrap="square" lIns="91440" tIns="45720" rIns="91440" bIns="45720" anchor="ctr" anchorCtr="0"/>
          <a:lstStyle/>
          <a:p>
            <a:pPr eaLnBrk="1" hangingPunct="1"/>
            <a:endParaRPr lang="en-US" altLang="en-US" sz="4000" b="1" dirty="0">
              <a:latin typeface="Times New Roman" panose="02020603050405020304" pitchFamily="18" charset="0"/>
              <a:ea typeface="Times New Roman" panose="02020603050405020304" pitchFamily="18" charset="0"/>
            </a:endParaRPr>
          </a:p>
        </p:txBody>
      </p:sp>
      <p:sp>
        <p:nvSpPr>
          <p:cNvPr id="9218" name="Content Placeholder 2"/>
          <p:cNvSpPr>
            <a:spLocks noGrp="1"/>
          </p:cNvSpPr>
          <p:nvPr>
            <p:ph idx="1"/>
          </p:nvPr>
        </p:nvSpPr>
        <p:spPr>
          <a:xfrm>
            <a:off x="609600" y="1142683"/>
            <a:ext cx="10972800" cy="4525963"/>
          </a:xfrm>
        </p:spPr>
        <p:txBody>
          <a:bodyPr vert="horz" wrap="square" lIns="91440" tIns="45720" rIns="91440" bIns="45720" anchor="t" anchorCtr="0"/>
          <a:lstStyle/>
          <a:p>
            <a:pPr marL="0" indent="0" algn="just" eaLnBrk="1" hangingPunct="1">
              <a:lnSpc>
                <a:spcPct val="150000"/>
              </a:lnSpc>
              <a:buNone/>
            </a:pPr>
            <a:r>
              <a:rPr lang="en-US" altLang="en-US" sz="2000" dirty="0">
                <a:latin typeface="Times New Roman" panose="02020603050405020304" pitchFamily="18" charset="0"/>
                <a:ea typeface="Times New Roman" panose="02020603050405020304" pitchFamily="18" charset="0"/>
              </a:rPr>
              <a:t>1. </a:t>
            </a:r>
            <a:r>
              <a:rPr lang="en-US" altLang="en-US" sz="2000" b="1" dirty="0">
                <a:latin typeface="Times New Roman" panose="02020603050405020304" pitchFamily="18" charset="0"/>
                <a:ea typeface="Times New Roman" panose="02020603050405020304" pitchFamily="18" charset="0"/>
              </a:rPr>
              <a:t>User-Friendly Interface</a:t>
            </a:r>
            <a:r>
              <a:rPr lang="en-US" altLang="en-US" sz="2000" dirty="0">
                <a:latin typeface="Times New Roman" panose="02020603050405020304" pitchFamily="18" charset="0"/>
                <a:ea typeface="Times New Roman" panose="02020603050405020304" pitchFamily="18" charset="0"/>
              </a:rPr>
              <a:t>: The application offers a clear and interactive user interface using Streamlit.</a:t>
            </a:r>
          </a:p>
          <a:p>
            <a:pPr marL="0" indent="0" algn="just" eaLnBrk="1" hangingPunct="1">
              <a:lnSpc>
                <a:spcPct val="150000"/>
              </a:lnSpc>
              <a:buNone/>
            </a:pPr>
            <a:r>
              <a:rPr lang="en-US" altLang="en-US" sz="2000" dirty="0">
                <a:latin typeface="Times New Roman" panose="02020603050405020304" pitchFamily="18" charset="0"/>
                <a:ea typeface="Times New Roman" panose="02020603050405020304" pitchFamily="18" charset="0"/>
              </a:rPr>
              <a:t>2. </a:t>
            </a:r>
            <a:r>
              <a:rPr lang="en-US" altLang="en-US" sz="2000" b="1" dirty="0">
                <a:latin typeface="Times New Roman" panose="02020603050405020304" pitchFamily="18" charset="0"/>
                <a:ea typeface="Times New Roman" panose="02020603050405020304" pitchFamily="18" charset="0"/>
              </a:rPr>
              <a:t>Image Manipulation Features</a:t>
            </a:r>
            <a:r>
              <a:rPr lang="en-US" altLang="en-US" sz="2000" dirty="0">
                <a:latin typeface="Times New Roman" panose="02020603050405020304" pitchFamily="18" charset="0"/>
                <a:ea typeface="Times New Roman" panose="02020603050405020304" pitchFamily="18" charset="0"/>
              </a:rPr>
              <a:t>: Users can resize images to specific dimensions and apply a variety of 	filters to enhance their images, all through simple sidebar options.</a:t>
            </a:r>
          </a:p>
          <a:p>
            <a:pPr marL="0" indent="0" algn="just" eaLnBrk="1" hangingPunct="1">
              <a:lnSpc>
                <a:spcPct val="150000"/>
              </a:lnSpc>
              <a:buNone/>
            </a:pPr>
            <a:r>
              <a:rPr lang="en-US" altLang="en-US" sz="2000" dirty="0">
                <a:latin typeface="Times New Roman" panose="02020603050405020304" pitchFamily="18" charset="0"/>
                <a:ea typeface="Times New Roman" panose="02020603050405020304" pitchFamily="18" charset="0"/>
              </a:rPr>
              <a:t>3. </a:t>
            </a:r>
            <a:r>
              <a:rPr lang="en-US" altLang="en-US" sz="2000" b="1" dirty="0">
                <a:latin typeface="Times New Roman" panose="02020603050405020304" pitchFamily="18" charset="0"/>
                <a:ea typeface="Times New Roman" panose="02020603050405020304" pitchFamily="18" charset="0"/>
              </a:rPr>
              <a:t>Dataset Integration</a:t>
            </a:r>
            <a:r>
              <a:rPr lang="en-US" altLang="en-US" sz="2000" dirty="0">
                <a:latin typeface="Times New Roman" panose="02020603050405020304" pitchFamily="18" charset="0"/>
                <a:ea typeface="Times New Roman" panose="02020603050405020304" pitchFamily="18" charset="0"/>
              </a:rPr>
              <a:t>: Predefined categories of images(such as Pets, Flowers, Actors, etc., )are available 	for selection .</a:t>
            </a:r>
          </a:p>
          <a:p>
            <a:pPr marL="0" indent="0" algn="just" eaLnBrk="1" hangingPunct="1">
              <a:lnSpc>
                <a:spcPct val="150000"/>
              </a:lnSpc>
              <a:buNone/>
            </a:pPr>
            <a:r>
              <a:rPr lang="en-US" altLang="en-US" sz="2000" dirty="0">
                <a:latin typeface="Times New Roman" panose="02020603050405020304" pitchFamily="18" charset="0"/>
                <a:ea typeface="Times New Roman" panose="02020603050405020304" pitchFamily="18" charset="0"/>
              </a:rPr>
              <a:t>4. </a:t>
            </a:r>
            <a:r>
              <a:rPr lang="en-US" altLang="en-US" sz="2000" b="1" dirty="0">
                <a:latin typeface="Times New Roman" panose="02020603050405020304" pitchFamily="18" charset="0"/>
                <a:ea typeface="Times New Roman" panose="02020603050405020304" pitchFamily="18" charset="0"/>
              </a:rPr>
              <a:t>Downloadable Results</a:t>
            </a:r>
            <a:r>
              <a:rPr lang="en-US" altLang="en-US" sz="2000" dirty="0">
                <a:latin typeface="Times New Roman" panose="02020603050405020304" pitchFamily="18" charset="0"/>
                <a:ea typeface="Times New Roman" panose="02020603050405020304" pitchFamily="18" charset="0"/>
              </a:rPr>
              <a:t>: After applying the desired changes, users can download the processed image 	directly to their device, ensuring a smooth end-to-end experience.</a:t>
            </a:r>
          </a:p>
          <a:p>
            <a:pPr marL="0" indent="0" algn="just" eaLnBrk="1" hangingPunct="1">
              <a:lnSpc>
                <a:spcPct val="150000"/>
              </a:lnSpc>
              <a:buNone/>
            </a:pPr>
            <a:r>
              <a:rPr lang="en-US" altLang="en-US" sz="2000" dirty="0">
                <a:latin typeface="Times New Roman" panose="02020603050405020304" pitchFamily="18" charset="0"/>
                <a:ea typeface="Times New Roman" panose="02020603050405020304" pitchFamily="18" charset="0"/>
              </a:rPr>
              <a:t>5. </a:t>
            </a:r>
            <a:r>
              <a:rPr lang="en-US" altLang="en-US" sz="2000" b="1" dirty="0">
                <a:latin typeface="Times New Roman" panose="02020603050405020304" pitchFamily="18" charset="0"/>
                <a:ea typeface="Times New Roman" panose="02020603050405020304" pitchFamily="18" charset="0"/>
              </a:rPr>
              <a:t>Backend Image Processing</a:t>
            </a:r>
            <a:r>
              <a:rPr lang="en-US" altLang="en-US" sz="2000" dirty="0">
                <a:latin typeface="Times New Roman" panose="02020603050405020304" pitchFamily="18" charset="0"/>
                <a:ea typeface="Times New Roman" panose="02020603050405020304" pitchFamily="18" charset="0"/>
              </a:rPr>
              <a:t>: The application leverages robust backend functions for resizing and 	applying filters to images, ensuring high-quality output and efficient processing.</a:t>
            </a:r>
          </a:p>
        </p:txBody>
      </p:sp>
      <p:sp>
        <p:nvSpPr>
          <p:cNvPr id="6" name="Title 3"/>
          <p:cNvSpPr>
            <a:spLocks noGrp="1"/>
          </p:cNvSpPr>
          <p:nvPr/>
        </p:nvSpPr>
        <p:spPr>
          <a:xfrm>
            <a:off x="609600" y="194628"/>
            <a:ext cx="10972800" cy="753110"/>
          </a:xfrm>
          <a:prstGeom prst="rect">
            <a:avLst/>
          </a:prstGeom>
          <a:solidFill>
            <a:schemeClr val="accent1"/>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normAutofit/>
          </a:bodyPr>
          <a:lstStyle>
            <a:lvl1pPr algn="ctr" rtl="0" eaLnBrk="0" fontAlgn="base" hangingPunct="0">
              <a:spcBef>
                <a:spcPct val="0"/>
              </a:spcBef>
              <a:spcAft>
                <a:spcPct val="0"/>
              </a:spcAft>
              <a:defRPr sz="4400" kern="1200">
                <a:solidFill>
                  <a:schemeClr val="lt1"/>
                </a:solidFill>
                <a:latin typeface="+mj-lt"/>
                <a:ea typeface="+mj-ea"/>
                <a:cs typeface="+mj-cs"/>
              </a:defRPr>
            </a:lvl1pPr>
            <a:lvl2pPr algn="ctr" rtl="0" eaLnBrk="0" fontAlgn="base" hangingPunct="0">
              <a:spcBef>
                <a:spcPct val="0"/>
              </a:spcBef>
              <a:spcAft>
                <a:spcPct val="0"/>
              </a:spcAft>
              <a:defRPr sz="4400">
                <a:solidFill>
                  <a:schemeClr val="lt1"/>
                </a:solidFill>
                <a:latin typeface="Calibri" panose="020F0502020204030204" pitchFamily="34" charset="0"/>
              </a:defRPr>
            </a:lvl2pPr>
            <a:lvl3pPr algn="ctr" rtl="0" eaLnBrk="0" fontAlgn="base" hangingPunct="0">
              <a:spcBef>
                <a:spcPct val="0"/>
              </a:spcBef>
              <a:spcAft>
                <a:spcPct val="0"/>
              </a:spcAft>
              <a:defRPr sz="4400">
                <a:solidFill>
                  <a:schemeClr val="lt1"/>
                </a:solidFill>
                <a:latin typeface="Calibri" panose="020F0502020204030204" pitchFamily="34" charset="0"/>
              </a:defRPr>
            </a:lvl3pPr>
            <a:lvl4pPr algn="ctr" rtl="0" eaLnBrk="0" fontAlgn="base" hangingPunct="0">
              <a:spcBef>
                <a:spcPct val="0"/>
              </a:spcBef>
              <a:spcAft>
                <a:spcPct val="0"/>
              </a:spcAft>
              <a:defRPr sz="4400">
                <a:solidFill>
                  <a:schemeClr val="lt1"/>
                </a:solidFill>
                <a:latin typeface="Calibri" panose="020F0502020204030204" pitchFamily="34" charset="0"/>
              </a:defRPr>
            </a:lvl4pPr>
            <a:lvl5pPr algn="ctr" rtl="0" eaLnBrk="0" fontAlgn="base" hangingPunct="0">
              <a:spcBef>
                <a:spcPct val="0"/>
              </a:spcBef>
              <a:spcAft>
                <a:spcPct val="0"/>
              </a:spcAft>
              <a:defRPr sz="4400">
                <a:solidFill>
                  <a:schemeClr val="lt1"/>
                </a:solidFill>
                <a:latin typeface="Calibri" panose="020F0502020204030204" pitchFamily="34" charset="0"/>
              </a:defRPr>
            </a:lvl5pPr>
            <a:lvl6pPr marL="457200" algn="ctr" rtl="0" fontAlgn="base">
              <a:spcBef>
                <a:spcPct val="0"/>
              </a:spcBef>
              <a:spcAft>
                <a:spcPct val="0"/>
              </a:spcAft>
              <a:defRPr sz="4400">
                <a:solidFill>
                  <a:schemeClr val="lt1"/>
                </a:solidFill>
                <a:latin typeface="Calibri" panose="020F0502020204030204" pitchFamily="34" charset="0"/>
              </a:defRPr>
            </a:lvl6pPr>
            <a:lvl7pPr marL="914400" algn="ctr" rtl="0" fontAlgn="base">
              <a:spcBef>
                <a:spcPct val="0"/>
              </a:spcBef>
              <a:spcAft>
                <a:spcPct val="0"/>
              </a:spcAft>
              <a:defRPr sz="4400">
                <a:solidFill>
                  <a:schemeClr val="lt1"/>
                </a:solidFill>
                <a:latin typeface="Calibri" panose="020F0502020204030204" pitchFamily="34" charset="0"/>
              </a:defRPr>
            </a:lvl7pPr>
            <a:lvl8pPr marL="1371600" algn="ctr" rtl="0" fontAlgn="base">
              <a:spcBef>
                <a:spcPct val="0"/>
              </a:spcBef>
              <a:spcAft>
                <a:spcPct val="0"/>
              </a:spcAft>
              <a:defRPr sz="4400">
                <a:solidFill>
                  <a:schemeClr val="lt1"/>
                </a:solidFill>
                <a:latin typeface="Calibri" panose="020F0502020204030204" pitchFamily="34" charset="0"/>
              </a:defRPr>
            </a:lvl8pPr>
            <a:lvl9pPr marL="1828800" algn="ctr" rtl="0" fontAlgn="base">
              <a:spcBef>
                <a:spcPct val="0"/>
              </a:spcBef>
              <a:spcAft>
                <a:spcPct val="0"/>
              </a:spcAft>
              <a:defRPr sz="4400">
                <a:solidFill>
                  <a:schemeClr val="lt1"/>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40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PROPOSED SYSTEM</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nvSpPr>
        <p:spPr>
          <a:xfrm>
            <a:off x="413385" y="320675"/>
            <a:ext cx="10972800" cy="753110"/>
          </a:xfrm>
          <a:prstGeom prst="rect">
            <a:avLst/>
          </a:prstGeom>
          <a:solidFill>
            <a:schemeClr val="accent1"/>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normAutofit/>
          </a:bodyPr>
          <a:lstStyle>
            <a:lvl1pPr algn="ctr" rtl="0" eaLnBrk="0" fontAlgn="base" hangingPunct="0">
              <a:spcBef>
                <a:spcPct val="0"/>
              </a:spcBef>
              <a:spcAft>
                <a:spcPct val="0"/>
              </a:spcAft>
              <a:defRPr sz="4400" kern="1200">
                <a:solidFill>
                  <a:schemeClr val="lt1"/>
                </a:solidFill>
                <a:latin typeface="+mj-lt"/>
                <a:ea typeface="+mj-ea"/>
                <a:cs typeface="+mj-cs"/>
              </a:defRPr>
            </a:lvl1pPr>
            <a:lvl2pPr algn="ctr" rtl="0" eaLnBrk="0" fontAlgn="base" hangingPunct="0">
              <a:spcBef>
                <a:spcPct val="0"/>
              </a:spcBef>
              <a:spcAft>
                <a:spcPct val="0"/>
              </a:spcAft>
              <a:defRPr sz="4400">
                <a:solidFill>
                  <a:schemeClr val="lt1"/>
                </a:solidFill>
                <a:latin typeface="Calibri" panose="020F0502020204030204" pitchFamily="34" charset="0"/>
              </a:defRPr>
            </a:lvl2pPr>
            <a:lvl3pPr algn="ctr" rtl="0" eaLnBrk="0" fontAlgn="base" hangingPunct="0">
              <a:spcBef>
                <a:spcPct val="0"/>
              </a:spcBef>
              <a:spcAft>
                <a:spcPct val="0"/>
              </a:spcAft>
              <a:defRPr sz="4400">
                <a:solidFill>
                  <a:schemeClr val="lt1"/>
                </a:solidFill>
                <a:latin typeface="Calibri" panose="020F0502020204030204" pitchFamily="34" charset="0"/>
              </a:defRPr>
            </a:lvl3pPr>
            <a:lvl4pPr algn="ctr" rtl="0" eaLnBrk="0" fontAlgn="base" hangingPunct="0">
              <a:spcBef>
                <a:spcPct val="0"/>
              </a:spcBef>
              <a:spcAft>
                <a:spcPct val="0"/>
              </a:spcAft>
              <a:defRPr sz="4400">
                <a:solidFill>
                  <a:schemeClr val="lt1"/>
                </a:solidFill>
                <a:latin typeface="Calibri" panose="020F0502020204030204" pitchFamily="34" charset="0"/>
              </a:defRPr>
            </a:lvl4pPr>
            <a:lvl5pPr algn="ctr" rtl="0" eaLnBrk="0" fontAlgn="base" hangingPunct="0">
              <a:spcBef>
                <a:spcPct val="0"/>
              </a:spcBef>
              <a:spcAft>
                <a:spcPct val="0"/>
              </a:spcAft>
              <a:defRPr sz="4400">
                <a:solidFill>
                  <a:schemeClr val="lt1"/>
                </a:solidFill>
                <a:latin typeface="Calibri" panose="020F0502020204030204" pitchFamily="34" charset="0"/>
              </a:defRPr>
            </a:lvl5pPr>
            <a:lvl6pPr marL="457200" algn="ctr" rtl="0" fontAlgn="base">
              <a:spcBef>
                <a:spcPct val="0"/>
              </a:spcBef>
              <a:spcAft>
                <a:spcPct val="0"/>
              </a:spcAft>
              <a:defRPr sz="4400">
                <a:solidFill>
                  <a:schemeClr val="lt1"/>
                </a:solidFill>
                <a:latin typeface="Calibri" panose="020F0502020204030204" pitchFamily="34" charset="0"/>
              </a:defRPr>
            </a:lvl6pPr>
            <a:lvl7pPr marL="914400" algn="ctr" rtl="0" fontAlgn="base">
              <a:spcBef>
                <a:spcPct val="0"/>
              </a:spcBef>
              <a:spcAft>
                <a:spcPct val="0"/>
              </a:spcAft>
              <a:defRPr sz="4400">
                <a:solidFill>
                  <a:schemeClr val="lt1"/>
                </a:solidFill>
                <a:latin typeface="Calibri" panose="020F0502020204030204" pitchFamily="34" charset="0"/>
              </a:defRPr>
            </a:lvl7pPr>
            <a:lvl8pPr marL="1371600" algn="ctr" rtl="0" fontAlgn="base">
              <a:spcBef>
                <a:spcPct val="0"/>
              </a:spcBef>
              <a:spcAft>
                <a:spcPct val="0"/>
              </a:spcAft>
              <a:defRPr sz="4400">
                <a:solidFill>
                  <a:schemeClr val="lt1"/>
                </a:solidFill>
                <a:latin typeface="Calibri" panose="020F0502020204030204" pitchFamily="34" charset="0"/>
              </a:defRPr>
            </a:lvl8pPr>
            <a:lvl9pPr marL="1828800" algn="ctr" rtl="0" fontAlgn="base">
              <a:spcBef>
                <a:spcPct val="0"/>
              </a:spcBef>
              <a:spcAft>
                <a:spcPct val="0"/>
              </a:spcAft>
              <a:defRPr sz="4400">
                <a:solidFill>
                  <a:schemeClr val="lt1"/>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40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OBJECTIVES</a:t>
            </a:r>
          </a:p>
        </p:txBody>
      </p:sp>
      <p:pic>
        <p:nvPicPr>
          <p:cNvPr id="2" name="Picture 1" descr="9f43c5a147c109daf74a8d3b14621229"/>
          <p:cNvPicPr>
            <a:picLocks noChangeAspect="1"/>
          </p:cNvPicPr>
          <p:nvPr/>
        </p:nvPicPr>
        <p:blipFill>
          <a:blip r:embed="rId2"/>
          <a:stretch>
            <a:fillRect/>
          </a:stretch>
        </p:blipFill>
        <p:spPr>
          <a:xfrm>
            <a:off x="7063273" y="1535430"/>
            <a:ext cx="3648269" cy="2559050"/>
          </a:xfrm>
          <a:prstGeom prst="ellipse">
            <a:avLst/>
          </a:prstGeom>
        </p:spPr>
      </p:pic>
      <p:pic>
        <p:nvPicPr>
          <p:cNvPr id="4" name="Picture 3" descr="fotor-ai-2024053184322"/>
          <p:cNvPicPr>
            <a:picLocks noChangeAspect="1"/>
          </p:cNvPicPr>
          <p:nvPr/>
        </p:nvPicPr>
        <p:blipFill>
          <a:blip r:embed="rId3"/>
          <a:stretch>
            <a:fillRect/>
          </a:stretch>
        </p:blipFill>
        <p:spPr>
          <a:xfrm>
            <a:off x="1022985" y="1535430"/>
            <a:ext cx="3735627" cy="2503805"/>
          </a:xfrm>
          <a:prstGeom prst="ellipse">
            <a:avLst/>
          </a:prstGeom>
        </p:spPr>
      </p:pic>
      <p:pic>
        <p:nvPicPr>
          <p:cNvPr id="5" name="Picture 4" descr="user-friendly-mobile-interface-apps-concept-H91T4G"/>
          <p:cNvPicPr>
            <a:picLocks noChangeAspect="1"/>
          </p:cNvPicPr>
          <p:nvPr/>
        </p:nvPicPr>
        <p:blipFill>
          <a:blip r:embed="rId4"/>
          <a:stretch>
            <a:fillRect/>
          </a:stretch>
        </p:blipFill>
        <p:spPr>
          <a:xfrm>
            <a:off x="4357397" y="4337452"/>
            <a:ext cx="3524354" cy="2429510"/>
          </a:xfrm>
          <a:prstGeom prst="ellipse">
            <a:avLst/>
          </a:prstGeom>
        </p:spPr>
      </p:pic>
      <p:sp>
        <p:nvSpPr>
          <p:cNvPr id="7" name="Text Box 6"/>
          <p:cNvSpPr txBox="1"/>
          <p:nvPr/>
        </p:nvSpPr>
        <p:spPr>
          <a:xfrm>
            <a:off x="742315" y="1535430"/>
            <a:ext cx="800100" cy="368300"/>
          </a:xfrm>
          <a:prstGeom prst="rect">
            <a:avLst/>
          </a:prstGeom>
          <a:noFill/>
        </p:spPr>
        <p:txBody>
          <a:bodyPr wrap="square" rtlCol="0">
            <a:spAutoFit/>
          </a:bodyPr>
          <a:lstStyle/>
          <a:p>
            <a:r>
              <a:rPr lang="en-US" i="1"/>
              <a:t>1.</a:t>
            </a:r>
          </a:p>
        </p:txBody>
      </p:sp>
      <p:sp>
        <p:nvSpPr>
          <p:cNvPr id="8" name="Text Box 7"/>
          <p:cNvSpPr txBox="1"/>
          <p:nvPr/>
        </p:nvSpPr>
        <p:spPr>
          <a:xfrm>
            <a:off x="3959432" y="4403635"/>
            <a:ext cx="658495" cy="368300"/>
          </a:xfrm>
          <a:prstGeom prst="rect">
            <a:avLst/>
          </a:prstGeom>
          <a:noFill/>
        </p:spPr>
        <p:txBody>
          <a:bodyPr wrap="square" rtlCol="0">
            <a:spAutoFit/>
          </a:bodyPr>
          <a:lstStyle/>
          <a:p>
            <a:r>
              <a:rPr lang="en-US" i="1" dirty="0"/>
              <a:t>3.</a:t>
            </a:r>
          </a:p>
        </p:txBody>
      </p:sp>
      <p:sp>
        <p:nvSpPr>
          <p:cNvPr id="9" name="Text Box 8"/>
          <p:cNvSpPr txBox="1"/>
          <p:nvPr/>
        </p:nvSpPr>
        <p:spPr>
          <a:xfrm>
            <a:off x="6670843" y="1719580"/>
            <a:ext cx="392430" cy="368300"/>
          </a:xfrm>
          <a:prstGeom prst="rect">
            <a:avLst/>
          </a:prstGeom>
          <a:noFill/>
        </p:spPr>
        <p:txBody>
          <a:bodyPr wrap="square" rtlCol="0">
            <a:spAutoFit/>
          </a:bodyPr>
          <a:lstStyle/>
          <a:p>
            <a:r>
              <a:rPr lang="en-US" i="1" dirty="0"/>
              <a:t>2.</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38"/>
            <a:ext cx="10972800" cy="845035"/>
          </a:xfrm>
          <a:prstGeom prst="rect">
            <a:avLst/>
          </a:prstGeom>
          <a:solidFill>
            <a:schemeClr val="accent1"/>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normAutofit/>
          </a:bodyPr>
          <a:lstStyle>
            <a:lvl1pPr algn="ctr" rtl="0" eaLnBrk="0" fontAlgn="base" hangingPunct="0">
              <a:spcBef>
                <a:spcPct val="0"/>
              </a:spcBef>
              <a:spcAft>
                <a:spcPct val="0"/>
              </a:spcAft>
              <a:defRPr sz="4400" kern="1200">
                <a:solidFill>
                  <a:schemeClr val="lt1"/>
                </a:solidFill>
                <a:latin typeface="+mj-lt"/>
                <a:ea typeface="+mj-ea"/>
                <a:cs typeface="+mj-cs"/>
              </a:defRPr>
            </a:lvl1pPr>
            <a:lvl2pPr algn="ctr" rtl="0" eaLnBrk="0" fontAlgn="base" hangingPunct="0">
              <a:spcBef>
                <a:spcPct val="0"/>
              </a:spcBef>
              <a:spcAft>
                <a:spcPct val="0"/>
              </a:spcAft>
              <a:defRPr sz="4400">
                <a:solidFill>
                  <a:schemeClr val="lt1"/>
                </a:solidFill>
                <a:latin typeface="Calibri" panose="020F0502020204030204" pitchFamily="34" charset="0"/>
              </a:defRPr>
            </a:lvl2pPr>
            <a:lvl3pPr algn="ctr" rtl="0" eaLnBrk="0" fontAlgn="base" hangingPunct="0">
              <a:spcBef>
                <a:spcPct val="0"/>
              </a:spcBef>
              <a:spcAft>
                <a:spcPct val="0"/>
              </a:spcAft>
              <a:defRPr sz="4400">
                <a:solidFill>
                  <a:schemeClr val="lt1"/>
                </a:solidFill>
                <a:latin typeface="Calibri" panose="020F0502020204030204" pitchFamily="34" charset="0"/>
              </a:defRPr>
            </a:lvl3pPr>
            <a:lvl4pPr algn="ctr" rtl="0" eaLnBrk="0" fontAlgn="base" hangingPunct="0">
              <a:spcBef>
                <a:spcPct val="0"/>
              </a:spcBef>
              <a:spcAft>
                <a:spcPct val="0"/>
              </a:spcAft>
              <a:defRPr sz="4400">
                <a:solidFill>
                  <a:schemeClr val="lt1"/>
                </a:solidFill>
                <a:latin typeface="Calibri" panose="020F0502020204030204" pitchFamily="34" charset="0"/>
              </a:defRPr>
            </a:lvl4pPr>
            <a:lvl5pPr algn="ctr" rtl="0" eaLnBrk="0" fontAlgn="base" hangingPunct="0">
              <a:spcBef>
                <a:spcPct val="0"/>
              </a:spcBef>
              <a:spcAft>
                <a:spcPct val="0"/>
              </a:spcAft>
              <a:defRPr sz="4400">
                <a:solidFill>
                  <a:schemeClr val="lt1"/>
                </a:solidFill>
                <a:latin typeface="Calibri" panose="020F0502020204030204" pitchFamily="34" charset="0"/>
              </a:defRPr>
            </a:lvl5pPr>
            <a:lvl6pPr marL="457200" algn="ctr" rtl="0" fontAlgn="base">
              <a:spcBef>
                <a:spcPct val="0"/>
              </a:spcBef>
              <a:spcAft>
                <a:spcPct val="0"/>
              </a:spcAft>
              <a:defRPr sz="4400">
                <a:solidFill>
                  <a:schemeClr val="lt1"/>
                </a:solidFill>
                <a:latin typeface="Calibri" panose="020F0502020204030204" pitchFamily="34" charset="0"/>
              </a:defRPr>
            </a:lvl6pPr>
            <a:lvl7pPr marL="914400" algn="ctr" rtl="0" fontAlgn="base">
              <a:spcBef>
                <a:spcPct val="0"/>
              </a:spcBef>
              <a:spcAft>
                <a:spcPct val="0"/>
              </a:spcAft>
              <a:defRPr sz="4400">
                <a:solidFill>
                  <a:schemeClr val="lt1"/>
                </a:solidFill>
                <a:latin typeface="Calibri" panose="020F0502020204030204" pitchFamily="34" charset="0"/>
              </a:defRPr>
            </a:lvl7pPr>
            <a:lvl8pPr marL="1371600" algn="ctr" rtl="0" fontAlgn="base">
              <a:spcBef>
                <a:spcPct val="0"/>
              </a:spcBef>
              <a:spcAft>
                <a:spcPct val="0"/>
              </a:spcAft>
              <a:defRPr sz="4400">
                <a:solidFill>
                  <a:schemeClr val="lt1"/>
                </a:solidFill>
                <a:latin typeface="Calibri" panose="020F0502020204030204" pitchFamily="34" charset="0"/>
              </a:defRPr>
            </a:lvl8pPr>
            <a:lvl9pPr marL="1828800" algn="ctr" rtl="0" fontAlgn="base">
              <a:spcBef>
                <a:spcPct val="0"/>
              </a:spcBef>
              <a:spcAft>
                <a:spcPct val="0"/>
              </a:spcAft>
              <a:defRPr sz="4400">
                <a:solidFill>
                  <a:schemeClr val="lt1"/>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40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ALGORITHMS USED</a:t>
            </a:r>
          </a:p>
        </p:txBody>
      </p:sp>
      <p:sp>
        <p:nvSpPr>
          <p:cNvPr id="5" name="Rectangle 1"/>
          <p:cNvSpPr>
            <a:spLocks noGrp="1" noChangeArrowheads="1"/>
          </p:cNvSpPr>
          <p:nvPr>
            <p:ph idx="1"/>
          </p:nvPr>
        </p:nvSpPr>
        <p:spPr bwMode="auto">
          <a:xfrm>
            <a:off x="609600" y="1503112"/>
            <a:ext cx="10972799" cy="507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None/>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Adaptive Thresholding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indent="0">
              <a:spcBef>
                <a:spcPct val="0"/>
              </a:spcBef>
              <a:buNone/>
            </a:pPr>
            <a:r>
              <a:rPr lang="en-US" sz="1800" b="0" i="0" dirty="0">
                <a:effectLst/>
                <a:highlight>
                  <a:srgbClr val="FFFFFF"/>
                </a:highlight>
                <a:latin typeface="Times New Roman" panose="02020603050405020304" pitchFamily="18" charset="0"/>
                <a:cs typeface="Times New Roman" panose="02020603050405020304" pitchFamily="18" charset="0"/>
              </a:rPr>
              <a:t>Adaptive thresholding the threshold value for each pixel is determined individually based on a small region around it. Thus we get different thresholds for different regions of the image and so this method performs well on images with varying illumination. OpenCV provides us the adaptive threshold function to perform adaptive thresholding.</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Laplacian Operator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pPr>
            <a:r>
              <a:rPr lang="en-US" sz="1800" dirty="0">
                <a:latin typeface="Times New Roman" panose="02020603050405020304" pitchFamily="18" charset="0"/>
                <a:cs typeface="Times New Roman" panose="02020603050405020304" pitchFamily="18" charset="0"/>
              </a:rPr>
              <a:t>The Laplacian operator is a second-order derivative operator that is used in image processing to highlight regions of rapid intensity change, which often correspond to edges. In the context of image processing, the function represents the intensity of the pixels in an image.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Used in the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cel_shading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function for edge detection.</a:t>
            </a: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Canny Edge Detector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pPr>
            <a:r>
              <a:rPr lang="en-US" sz="1800" dirty="0">
                <a:latin typeface="Times New Roman" panose="02020603050405020304" pitchFamily="18" charset="0"/>
                <a:cs typeface="Times New Roman" panose="02020603050405020304" pitchFamily="18" charset="0"/>
              </a:rPr>
              <a:t>The Canny edge detector is a multi-stage algorithm for detecting edges in images</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Gradiant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calculation,noise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reduction.</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Used in the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comic_book</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manga, and cartoon_3d functions to detect edges. </a:t>
            </a:r>
            <a:endParaRPr lang="en-US" altLang="en-US" sz="18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pPr>
            <a:endParaRPr lang="en-US" altLang="en-US" sz="18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8</TotalTime>
  <Words>1157</Words>
  <Application>Microsoft Office PowerPoint</Application>
  <PresentationFormat>Widescreen</PresentationFormat>
  <Paragraphs>142</Paragraphs>
  <Slides>20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Times New Roman</vt:lpstr>
      <vt:lpstr>Office Theme</vt:lpstr>
      <vt:lpstr>  RealTime/FieldBased Project Presentation On PICTOON-using OpenCV </vt:lpstr>
      <vt:lpstr>Contents</vt:lpstr>
      <vt:lpstr>ABSTRACT</vt:lpstr>
      <vt:lpstr>PowerPoint Presentation</vt:lpstr>
      <vt:lpstr>PowerPoint Presentation</vt:lpstr>
      <vt:lpstr>PowerPoint Presentation</vt:lpstr>
      <vt:lpstr>PowerPoint Presentation</vt:lpstr>
      <vt:lpstr>PowerPoint Presentation</vt:lpstr>
      <vt:lpstr>ALGORITHMS USED</vt:lpstr>
      <vt:lpstr>PowerPoint Presentation</vt:lpstr>
      <vt:lpstr>ARCHITECTURE</vt:lpstr>
      <vt:lpstr>UML DIAGRAMS</vt:lpstr>
      <vt:lpstr>UML DIAGRAMS</vt:lpstr>
      <vt:lpstr>UML DIAGRAMS</vt:lpstr>
      <vt:lpstr>PowerPoint Presentation</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wi-fi jammer   guide name: para upendar</dc:title>
  <dc:creator>ansulbhaskar770@gmail.com</dc:creator>
  <cp:lastModifiedBy>lawrenceragalla@outlook.com</cp:lastModifiedBy>
  <cp:revision>61</cp:revision>
  <dcterms:created xsi:type="dcterms:W3CDTF">2022-12-02T15:58:00Z</dcterms:created>
  <dcterms:modified xsi:type="dcterms:W3CDTF">2024-11-01T05:50:47Z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KeyPoints">
    <vt:lpwstr/>
  </property>
  <property fmtid="{D5CDD505-2E9C-101B-9397-08002B2CF9AE}" pid="4" name="ICV">
    <vt:lpwstr>A41E242827814F3BA38097400D1AA199_12</vt:lpwstr>
  </property>
  <property fmtid="{D5CDD505-2E9C-101B-9397-08002B2CF9AE}" pid="5" name="KSOProductBuildVer">
    <vt:lpwstr>1033-12.2.0.17119</vt:lpwstr>
  </property>
</Properties>
</file>